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80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081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29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41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76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098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341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246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066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86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839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873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193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635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337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56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68B3-5405-4E15-800D-974FCA35CF00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DD0EC6-1187-4639-98FD-AE8B09DE20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493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recrealle-kayaks.com/kayaknl/#AfvaartSemois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C8E04C34-1170-4D4C-B127-B320B3088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15" y="0"/>
            <a:ext cx="8389256" cy="685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A32871-41CF-4E51-909B-8AC8F6FE9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4457" y="1237100"/>
            <a:ext cx="5950857" cy="1156603"/>
          </a:xfrm>
        </p:spPr>
        <p:txBody>
          <a:bodyPr>
            <a:noAutofit/>
          </a:bodyPr>
          <a:lstStyle/>
          <a:p>
            <a:r>
              <a:rPr lang="nl-BE" sz="8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PROVINCIES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DC7815D-D301-4091-B893-1E041B9BB9F4}"/>
              </a:ext>
            </a:extLst>
          </p:cNvPr>
          <p:cNvSpPr/>
          <p:nvPr/>
        </p:nvSpPr>
        <p:spPr>
          <a:xfrm flipH="1" flipV="1">
            <a:off x="6753778" y="3558231"/>
            <a:ext cx="1107830" cy="851098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788E68A9-8B4B-4C7E-96F5-AD0320988057}"/>
              </a:ext>
            </a:extLst>
          </p:cNvPr>
          <p:cNvCxnSpPr/>
          <p:nvPr/>
        </p:nvCxnSpPr>
        <p:spPr>
          <a:xfrm flipV="1">
            <a:off x="4717143" y="4586514"/>
            <a:ext cx="1930400" cy="1320800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2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tadel van Namen">
            <a:extLst>
              <a:ext uri="{FF2B5EF4-FFF2-40B4-BE49-F238E27FC236}">
                <a16:creationId xmlns:a16="http://schemas.microsoft.com/office/drawing/2014/main" id="{E640CFDC-7BE8-420C-B340-E3342847D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9" y="1546126"/>
            <a:ext cx="4498731" cy="253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dij van Orval">
            <a:extLst>
              <a:ext uri="{FF2B5EF4-FFF2-40B4-BE49-F238E27FC236}">
                <a16:creationId xmlns:a16="http://schemas.microsoft.com/office/drawing/2014/main" id="{09439B02-C791-41A9-ADA7-209C61A12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98" y="3429000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ningin Fabiola Pretpark">
            <a:extLst>
              <a:ext uri="{FF2B5EF4-FFF2-40B4-BE49-F238E27FC236}">
                <a16:creationId xmlns:a16="http://schemas.microsoft.com/office/drawing/2014/main" id="{42AB3843-04F3-4D19-B0FE-A65869E7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39" y="4406321"/>
            <a:ext cx="3625395" cy="204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8764B0F-DE68-4AC4-AF35-E125F36B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265" y="441467"/>
            <a:ext cx="10515600" cy="779062"/>
          </a:xfrm>
        </p:spPr>
        <p:txBody>
          <a:bodyPr/>
          <a:lstStyle/>
          <a:p>
            <a:r>
              <a:rPr lang="nl-BE" dirty="0"/>
              <a:t>Bezienswaardigheden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F0C2318-1C53-47DE-B389-514F964D1CD4}"/>
              </a:ext>
            </a:extLst>
          </p:cNvPr>
          <p:cNvSpPr txBox="1"/>
          <p:nvPr/>
        </p:nvSpPr>
        <p:spPr>
          <a:xfrm>
            <a:off x="4679270" y="1930972"/>
            <a:ext cx="1004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De citadel </a:t>
            </a:r>
          </a:p>
          <a:p>
            <a:r>
              <a:rPr lang="nl-BE" sz="2000" dirty="0"/>
              <a:t>van Namen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D1F585E-DD9B-4007-A89B-130F1405D042}"/>
              </a:ext>
            </a:extLst>
          </p:cNvPr>
          <p:cNvSpPr txBox="1"/>
          <p:nvPr/>
        </p:nvSpPr>
        <p:spPr>
          <a:xfrm>
            <a:off x="180540" y="4919643"/>
            <a:ext cx="1363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Koningin</a:t>
            </a:r>
          </a:p>
          <a:p>
            <a:r>
              <a:rPr lang="nl-BE" sz="2000" dirty="0"/>
              <a:t>Fabiola</a:t>
            </a:r>
          </a:p>
          <a:p>
            <a:r>
              <a:rPr lang="nl-BE" sz="2000" dirty="0"/>
              <a:t>pretpark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F9A9E04-F416-4B1E-9C24-37632191E292}"/>
              </a:ext>
            </a:extLst>
          </p:cNvPr>
          <p:cNvSpPr txBox="1"/>
          <p:nvPr/>
        </p:nvSpPr>
        <p:spPr>
          <a:xfrm>
            <a:off x="6508065" y="2592691"/>
            <a:ext cx="1665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Abdij van </a:t>
            </a:r>
            <a:r>
              <a:rPr lang="nl-BE" sz="2400" dirty="0" err="1"/>
              <a:t>Orval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585971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7BB44-EE40-4100-9A6F-C62DEF886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Streekgerechten</a:t>
            </a:r>
          </a:p>
        </p:txBody>
      </p:sp>
      <p:pic>
        <p:nvPicPr>
          <p:cNvPr id="2050" name="Picture 2" descr="petits gris de Namur - Picture of Les Petits Oignons, Brussels ...">
            <a:extLst>
              <a:ext uri="{FF2B5EF4-FFF2-40B4-BE49-F238E27FC236}">
                <a16:creationId xmlns:a16="http://schemas.microsoft.com/office/drawing/2014/main" id="{40207EA2-285A-48CB-8876-9E0523BF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19" y="365125"/>
            <a:ext cx="4024532" cy="30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ardbeien van Wépion (nl)">
            <a:extLst>
              <a:ext uri="{FF2B5EF4-FFF2-40B4-BE49-F238E27FC236}">
                <a16:creationId xmlns:a16="http://schemas.microsoft.com/office/drawing/2014/main" id="{56F47E28-6E9E-4F38-8CE3-68B854C4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5" y="452628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anche De Namur fles 25cl | Prik&amp;Tik">
            <a:extLst>
              <a:ext uri="{FF2B5EF4-FFF2-40B4-BE49-F238E27FC236}">
                <a16:creationId xmlns:a16="http://schemas.microsoft.com/office/drawing/2014/main" id="{FE9252AE-CAE0-4C5A-A117-1D80632B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82" y="2298601"/>
            <a:ext cx="2445628" cy="30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bricharme - Delicious Store">
            <a:extLst>
              <a:ext uri="{FF2B5EF4-FFF2-40B4-BE49-F238E27FC236}">
                <a16:creationId xmlns:a16="http://schemas.microsoft.com/office/drawing/2014/main" id="{0C858837-F69A-4DFA-B5DA-A033DB073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1" y="1491174"/>
            <a:ext cx="3747780" cy="248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AA9B666-2A93-4857-8978-C1740FD9A19C}"/>
              </a:ext>
            </a:extLst>
          </p:cNvPr>
          <p:cNvSpPr txBox="1"/>
          <p:nvPr/>
        </p:nvSpPr>
        <p:spPr>
          <a:xfrm>
            <a:off x="9551964" y="3429000"/>
            <a:ext cx="163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Slakken petit-gris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A78DAF-1F8A-43D6-84E2-70FE275488CD}"/>
              </a:ext>
            </a:extLst>
          </p:cNvPr>
          <p:cNvSpPr txBox="1"/>
          <p:nvPr/>
        </p:nvSpPr>
        <p:spPr>
          <a:xfrm>
            <a:off x="3185103" y="5366826"/>
            <a:ext cx="1907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Aardbeien </a:t>
            </a:r>
          </a:p>
          <a:p>
            <a:r>
              <a:rPr lang="nl-BE" sz="2400" dirty="0"/>
              <a:t>uit </a:t>
            </a:r>
            <a:r>
              <a:rPr lang="nl-BE" sz="2400" dirty="0" err="1"/>
              <a:t>Wépion</a:t>
            </a:r>
            <a:endParaRPr lang="nl-BE" sz="2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077ADF5-D1A9-4FE2-9862-E6E60A952F7C}"/>
              </a:ext>
            </a:extLst>
          </p:cNvPr>
          <p:cNvSpPr txBox="1"/>
          <p:nvPr/>
        </p:nvSpPr>
        <p:spPr>
          <a:xfrm>
            <a:off x="4489283" y="1491174"/>
            <a:ext cx="2445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Kaas </a:t>
            </a:r>
            <a:br>
              <a:rPr lang="nl-BE" sz="2400" dirty="0"/>
            </a:br>
            <a:r>
              <a:rPr lang="nl-BE" sz="2400" dirty="0" err="1"/>
              <a:t>Cabri</a:t>
            </a:r>
            <a:r>
              <a:rPr lang="nl-BE" sz="2400" dirty="0"/>
              <a:t> Charme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4E1EF4-B1BB-4627-91DA-67F28AA235ED}"/>
              </a:ext>
            </a:extLst>
          </p:cNvPr>
          <p:cNvSpPr txBox="1"/>
          <p:nvPr/>
        </p:nvSpPr>
        <p:spPr>
          <a:xfrm>
            <a:off x="5846396" y="5320659"/>
            <a:ext cx="318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Blanche de Namur </a:t>
            </a:r>
          </a:p>
          <a:p>
            <a:r>
              <a:rPr lang="nl-BE" sz="2400" dirty="0"/>
              <a:t>(wit bier)</a:t>
            </a:r>
          </a:p>
        </p:txBody>
      </p:sp>
    </p:spTree>
    <p:extLst>
      <p:ext uri="{BB962C8B-B14F-4D97-AF65-F5344CB8AC3E}">
        <p14:creationId xmlns:p14="http://schemas.microsoft.com/office/powerpoint/2010/main" val="3051231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D9C48-9C27-400A-BBDE-513748EA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7"/>
            <a:ext cx="10515600" cy="1325563"/>
          </a:xfrm>
        </p:spPr>
        <p:txBody>
          <a:bodyPr/>
          <a:lstStyle/>
          <a:p>
            <a:r>
              <a:rPr lang="nl-BE" dirty="0"/>
              <a:t>Activiteit : </a:t>
            </a:r>
            <a:r>
              <a:rPr lang="nl-BE" dirty="0" err="1"/>
              <a:t>kayak</a:t>
            </a:r>
            <a:endParaRPr lang="nl-BE" dirty="0"/>
          </a:p>
        </p:txBody>
      </p:sp>
      <p:pic>
        <p:nvPicPr>
          <p:cNvPr id="3074" name="Picture 2" descr="carte-google-map">
            <a:extLst>
              <a:ext uri="{FF2B5EF4-FFF2-40B4-BE49-F238E27FC236}">
                <a16:creationId xmlns:a16="http://schemas.microsoft.com/office/drawing/2014/main" id="{983FF26C-A351-478F-9215-5A1A1FA01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46" y="2687892"/>
            <a:ext cx="3927671" cy="39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scente en kayak canoé sur la Semois en Ardennes belges">
            <a:extLst>
              <a:ext uri="{FF2B5EF4-FFF2-40B4-BE49-F238E27FC236}">
                <a16:creationId xmlns:a16="http://schemas.microsoft.com/office/drawing/2014/main" id="{57E6921C-4EE4-4F00-9981-007B06620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7" y="1305009"/>
            <a:ext cx="2658965" cy="53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0CC4627-865A-4216-9E99-4EC6EF5F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369" y="227489"/>
            <a:ext cx="2280548" cy="190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30F0511-B924-4F7A-A2A1-AF82AFBD2609}"/>
              </a:ext>
            </a:extLst>
          </p:cNvPr>
          <p:cNvSpPr/>
          <p:nvPr/>
        </p:nvSpPr>
        <p:spPr>
          <a:xfrm>
            <a:off x="3582122" y="1398282"/>
            <a:ext cx="565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hlinkClick r:id="rId5"/>
              </a:rPr>
              <a:t>http://www.recrealle-kayaks.com/kayaknl/#AfvaartSemois</a:t>
            </a:r>
            <a:endParaRPr lang="nl-BE" dirty="0"/>
          </a:p>
        </p:txBody>
      </p:sp>
      <p:pic>
        <p:nvPicPr>
          <p:cNvPr id="3080" name="Picture 8" descr="Kajaks La Vanne, afvaart van de Semois in Alle-sur-Semois in de ...">
            <a:extLst>
              <a:ext uri="{FF2B5EF4-FFF2-40B4-BE49-F238E27FC236}">
                <a16:creationId xmlns:a16="http://schemas.microsoft.com/office/drawing/2014/main" id="{7E4D5072-3C9B-434A-A609-107571967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56" y="2101646"/>
            <a:ext cx="4481732" cy="235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82579DA-1799-4051-9C28-7AD68B3B33B9}"/>
              </a:ext>
            </a:extLst>
          </p:cNvPr>
          <p:cNvSpPr txBox="1"/>
          <p:nvPr/>
        </p:nvSpPr>
        <p:spPr>
          <a:xfrm>
            <a:off x="3006799" y="6014646"/>
            <a:ext cx="1008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De route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8DB81AC-C83E-40C7-8F5C-11DB04E678ED}"/>
              </a:ext>
            </a:extLst>
          </p:cNvPr>
          <p:cNvCxnSpPr>
            <a:endCxn id="3" idx="1"/>
          </p:cNvCxnSpPr>
          <p:nvPr/>
        </p:nvCxnSpPr>
        <p:spPr>
          <a:xfrm>
            <a:off x="2396478" y="5779064"/>
            <a:ext cx="610321" cy="65108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F64651BB-761B-461C-92CF-6ADE4CE1ECB5}"/>
              </a:ext>
            </a:extLst>
          </p:cNvPr>
          <p:cNvSpPr txBox="1"/>
          <p:nvPr/>
        </p:nvSpPr>
        <p:spPr>
          <a:xfrm>
            <a:off x="7556447" y="5752406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De kaart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2810468-003F-499C-B60A-EF490FAE0091}"/>
              </a:ext>
            </a:extLst>
          </p:cNvPr>
          <p:cNvCxnSpPr/>
          <p:nvPr/>
        </p:nvCxnSpPr>
        <p:spPr>
          <a:xfrm flipV="1">
            <a:off x="8176460" y="5474666"/>
            <a:ext cx="561140" cy="6932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E7290DA8-D466-4C37-B139-18121D0936FD}"/>
              </a:ext>
            </a:extLst>
          </p:cNvPr>
          <p:cNvSpPr txBox="1"/>
          <p:nvPr/>
        </p:nvSpPr>
        <p:spPr>
          <a:xfrm>
            <a:off x="7068457" y="55828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De site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2E9B89F-FA88-4D74-A08D-DD8FF33D939A}"/>
              </a:ext>
            </a:extLst>
          </p:cNvPr>
          <p:cNvCxnSpPr>
            <a:stCxn id="4" idx="0"/>
          </p:cNvCxnSpPr>
          <p:nvPr/>
        </p:nvCxnSpPr>
        <p:spPr>
          <a:xfrm flipV="1">
            <a:off x="6411935" y="1049302"/>
            <a:ext cx="656522" cy="34898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FF4D2725-ECC5-4B45-BE62-06EA0AEB02BD}"/>
              </a:ext>
            </a:extLst>
          </p:cNvPr>
          <p:cNvSpPr txBox="1"/>
          <p:nvPr/>
        </p:nvSpPr>
        <p:spPr>
          <a:xfrm>
            <a:off x="8504159" y="204156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</a:t>
            </a:r>
            <a:r>
              <a:rPr lang="nl-BE" dirty="0" err="1"/>
              <a:t>kayak</a:t>
            </a:r>
            <a:endParaRPr lang="nl-BE" dirty="0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3A5A041A-BAFA-4677-B432-9D4CFBC60785}"/>
              </a:ext>
            </a:extLst>
          </p:cNvPr>
          <p:cNvCxnSpPr>
            <a:stCxn id="14" idx="0"/>
            <a:endCxn id="3078" idx="1"/>
          </p:cNvCxnSpPr>
          <p:nvPr/>
        </p:nvCxnSpPr>
        <p:spPr>
          <a:xfrm flipV="1">
            <a:off x="8961359" y="1177718"/>
            <a:ext cx="634010" cy="863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6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93BF1-1008-4A8B-8D8A-F180EE55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0531"/>
            <a:ext cx="8596667" cy="566738"/>
          </a:xfrm>
        </p:spPr>
        <p:txBody>
          <a:bodyPr/>
          <a:lstStyle/>
          <a:p>
            <a:r>
              <a:rPr lang="nl-BE" dirty="0"/>
              <a:t>Dag juf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C7279E-161A-4B53-82AA-853023ED3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176975"/>
          </a:xfrm>
        </p:spPr>
        <p:txBody>
          <a:bodyPr/>
          <a:lstStyle/>
          <a:p>
            <a:r>
              <a:rPr lang="nl-BE" dirty="0"/>
              <a:t>dit is mijn power point over de</a:t>
            </a:r>
          </a:p>
          <a:p>
            <a:r>
              <a:rPr lang="nl-BE" dirty="0"/>
              <a:t>provincies. Ik vond dit een hele leuke opdracht je mag het meer doen voor mij.</a:t>
            </a:r>
          </a:p>
          <a:p>
            <a:r>
              <a:rPr lang="nl-BE" dirty="0" err="1"/>
              <a:t>Danku</a:t>
            </a:r>
            <a:r>
              <a:rPr lang="nl-BE" dirty="0"/>
              <a:t> juf Annemie voor deze opdracht.</a:t>
            </a:r>
          </a:p>
          <a:p>
            <a:r>
              <a:rPr lang="nl-BE" dirty="0"/>
              <a:t>Groetjes Bram</a:t>
            </a:r>
          </a:p>
          <a:p>
            <a:endParaRPr lang="nl-BE" dirty="0"/>
          </a:p>
          <a:p>
            <a:r>
              <a:rPr lang="nl-BE" dirty="0"/>
              <a:t>Kijk zeker naar de animaties !</a:t>
            </a:r>
          </a:p>
        </p:txBody>
      </p:sp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5D580F05-0E62-4A9E-8409-A04F38A8E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89600" y="1188357"/>
            <a:ext cx="60960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3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92</Words>
  <Application>Microsoft Office PowerPoint</Application>
  <PresentationFormat>Breedbeeld</PresentationFormat>
  <Paragraphs>28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PROVINCIES</vt:lpstr>
      <vt:lpstr>Bezienswaardigheden</vt:lpstr>
      <vt:lpstr>Streekgerechten</vt:lpstr>
      <vt:lpstr>Activiteit : kayak</vt:lpstr>
      <vt:lpstr>Dag juf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Angélique Loits</dc:creator>
  <cp:lastModifiedBy>Angélique Loits</cp:lastModifiedBy>
  <cp:revision>11</cp:revision>
  <dcterms:created xsi:type="dcterms:W3CDTF">2020-04-24T09:19:46Z</dcterms:created>
  <dcterms:modified xsi:type="dcterms:W3CDTF">2020-04-24T16:54:24Z</dcterms:modified>
</cp:coreProperties>
</file>