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04DA-CA2F-457A-A5D2-52E0D964C170}" type="datetimeFigureOut">
              <a:rPr lang="en-ZA" smtClean="0"/>
              <a:t>2020/05/12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E9EC-FE19-493C-82B4-006EAE2CA5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294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D74F-6941-4AE2-A900-B25C1E94F4BA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7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0D95-5158-4B46-A587-F67047DCCECF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7AB2-D484-4F71-A916-BE6367AB8DF8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971-E4A7-4A93-BF6A-569A1550199A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C9F7-C3AD-4C03-8914-960B19590445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10DF-B574-400E-B8A7-E54EE24F9386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9AD-A3D9-4D1E-8798-F905E7D7E509}" type="datetime1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6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EE82-0663-4524-84A9-0163C03CB44A}" type="datetime1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AFD1-802C-415B-B9AE-914F8388F4D1}" type="datetime1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1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133-7DDA-425E-8BBC-C86046F067B4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AA23-205F-430E-943A-4C1DACECA3AB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4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9A1B-E1E7-47D0-A8AF-B95FCA9E6DEF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68.jpg"/><Relationship Id="rId18" Type="http://schemas.openxmlformats.org/officeDocument/2006/relationships/image" Target="../media/image7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12" Type="http://schemas.openxmlformats.org/officeDocument/2006/relationships/image" Target="../media/image67.jpg"/><Relationship Id="rId17" Type="http://schemas.openxmlformats.org/officeDocument/2006/relationships/image" Target="../media/image72.jpg"/><Relationship Id="rId2" Type="http://schemas.openxmlformats.org/officeDocument/2006/relationships/image" Target="../media/image1.jpeg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11" Type="http://schemas.openxmlformats.org/officeDocument/2006/relationships/image" Target="../media/image66.jpg"/><Relationship Id="rId5" Type="http://schemas.openxmlformats.org/officeDocument/2006/relationships/image" Target="../media/image60.jpg"/><Relationship Id="rId15" Type="http://schemas.openxmlformats.org/officeDocument/2006/relationships/image" Target="../media/image7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Relationship Id="rId14" Type="http://schemas.openxmlformats.org/officeDocument/2006/relationships/image" Target="../media/image6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youtu.be/RxKua-Hf7T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labyrinthe.b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12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11" Type="http://schemas.openxmlformats.org/officeDocument/2006/relationships/image" Target="../media/image56.jp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Comic Sans MS" panose="030F0702030302020204" pitchFamily="66" charset="0"/>
              </a:rPr>
              <a:t>Een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dagje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uit</a:t>
            </a:r>
            <a:r>
              <a:rPr lang="en-US" sz="3600" dirty="0">
                <a:latin typeface="Comic Sans MS" panose="030F0702030302020204" pitchFamily="66" charset="0"/>
              </a:rPr>
              <a:t> in de </a:t>
            </a:r>
            <a:r>
              <a:rPr lang="en-US" sz="3600" dirty="0" err="1">
                <a:latin typeface="Comic Sans MS" panose="030F0702030302020204" pitchFamily="66" charset="0"/>
              </a:rPr>
              <a:t>provincie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dirty="0"/>
              <a:t>Luxemburg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AC598-D244-49FE-8F21-ED5C0B6B5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Jezrael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atin typeface="Comic Sans MS" panose="030F0702030302020204" pitchFamily="66" charset="0"/>
              </a:rPr>
              <a:t>Kenzou</a:t>
            </a:r>
            <a:r>
              <a:rPr lang="en-US" sz="3200" b="1" dirty="0">
                <a:latin typeface="Comic Sans MS" panose="030F0702030302020204" pitchFamily="66" charset="0"/>
              </a:rPr>
              <a:t> Bachoo</a:t>
            </a:r>
            <a:endParaRPr lang="en-ZA" sz="3200" b="1" dirty="0">
              <a:latin typeface="Comic Sans MS" panose="030F0702030302020204" pitchFamily="6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A7B108-35F2-424B-BB46-3DDAA8E48241}"/>
              </a:ext>
            </a:extLst>
          </p:cNvPr>
          <p:cNvSpPr txBox="1">
            <a:spLocks/>
          </p:cNvSpPr>
          <p:nvPr/>
        </p:nvSpPr>
        <p:spPr>
          <a:xfrm>
            <a:off x="9166293" y="5958866"/>
            <a:ext cx="3009510" cy="521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‘Mei 2020</a:t>
            </a:r>
            <a:endParaRPr lang="en-ZA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03E00-5C5D-4CF7-893E-EACDF29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3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-20935" y="-60365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Fast food</a:t>
            </a:r>
            <a:endParaRPr lang="en-ZA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A7B108-35F2-424B-BB46-3DDAA8E48241}"/>
              </a:ext>
            </a:extLst>
          </p:cNvPr>
          <p:cNvSpPr txBox="1">
            <a:spLocks/>
          </p:cNvSpPr>
          <p:nvPr/>
        </p:nvSpPr>
        <p:spPr>
          <a:xfrm>
            <a:off x="9182490" y="6081517"/>
            <a:ext cx="3009510" cy="521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0BCD0-8F1E-46F8-8B1A-398646392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" y="0"/>
            <a:ext cx="3009159" cy="1965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F2AE8F-EBAF-4F0A-8D04-9C4B3E7BC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-1392"/>
            <a:ext cx="2756916" cy="1965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2AA81-2FBA-4047-9CD0-E5FD8EB05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90" y="0"/>
            <a:ext cx="6435090" cy="1964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EB7E4A-4D58-4218-9072-D21E5E364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417"/>
            <a:ext cx="3268980" cy="16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2412D1-2135-4340-BE21-CD02BF7C4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90" y="5346059"/>
            <a:ext cx="3582141" cy="15119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690602-D7D9-41A4-A5F9-3AE78E8ED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" y="5346049"/>
            <a:ext cx="5337810" cy="1439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57A075-4496-4B38-9169-034C88C04D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3669494"/>
            <a:ext cx="2705100" cy="16765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00250A-0CB3-4A09-9E7A-AC1FC901E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0" y="3236995"/>
            <a:ext cx="3289915" cy="20883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F99A37-3A04-4340-92DA-C2AD0A1AC9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1953684"/>
            <a:ext cx="2694051" cy="171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568A3F-3C95-470F-A219-9608DF6728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" y="1953684"/>
            <a:ext cx="3244976" cy="1268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4228A3-A406-4647-941B-76B2C19E70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1" y="1953685"/>
            <a:ext cx="2846080" cy="13838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028BB2-B1C6-4E65-8619-44CE4A9944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3684"/>
            <a:ext cx="3390899" cy="13838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C5E963-9681-4739-A908-B734D4909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42" y="3337561"/>
            <a:ext cx="1640603" cy="19959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54B09C-6C2F-4C16-9329-EBF19A393F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25" y="3972428"/>
            <a:ext cx="2025035" cy="138387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861728E-AA80-4A01-B9A2-63BC944795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65" y="3972428"/>
            <a:ext cx="2539707" cy="13736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A46F903-1D26-45E5-9532-C1ADC0CAE6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69" y="3246030"/>
            <a:ext cx="1115591" cy="817929"/>
          </a:xfrm>
          <a:prstGeom prst="rect">
            <a:avLst/>
          </a:prstGeom>
        </p:spPr>
      </p:pic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0BC2D272-9689-4DD1-966D-1530B62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-9427" y="-56552"/>
            <a:ext cx="12188931" cy="68579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CA7B108-35F2-424B-BB46-3DDAA8E48241}"/>
              </a:ext>
            </a:extLst>
          </p:cNvPr>
          <p:cNvSpPr txBox="1">
            <a:spLocks/>
          </p:cNvSpPr>
          <p:nvPr/>
        </p:nvSpPr>
        <p:spPr>
          <a:xfrm>
            <a:off x="9182490" y="6081517"/>
            <a:ext cx="3009510" cy="521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‘Mei 2020</a:t>
            </a:r>
            <a:endParaRPr lang="en-ZA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B90079-3957-4E2E-880C-95A4EE221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97230"/>
            <a:ext cx="9144000" cy="4560570"/>
          </a:xfrm>
        </p:spPr>
        <p:txBody>
          <a:bodyPr>
            <a:normAutofit lnSpcReduction="10000"/>
          </a:bodyPr>
          <a:lstStyle/>
          <a:p>
            <a:r>
              <a:rPr lang="nl-NL" sz="6000" dirty="0"/>
              <a:t>Ik hoop dat je genoten hebt van een dagje uit in Luxemburg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en-US" sz="4000" dirty="0" err="1"/>
              <a:t>Jezrael</a:t>
            </a:r>
            <a:r>
              <a:rPr lang="en-US" sz="4000" dirty="0"/>
              <a:t> </a:t>
            </a:r>
            <a:r>
              <a:rPr lang="en-US" sz="4000" dirty="0" err="1"/>
              <a:t>Kenzou</a:t>
            </a:r>
            <a:r>
              <a:rPr lang="en-US" sz="4000" dirty="0"/>
              <a:t> Bachoo</a:t>
            </a:r>
            <a:endParaRPr lang="en-ZA" sz="4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01C9C-8FDD-40AD-BB79-AB5B3CCF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365125"/>
            <a:ext cx="10747744" cy="17613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Luxemburg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-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Hoofstad</a:t>
            </a:r>
            <a:r>
              <a:rPr lang="en-US" sz="4000" dirty="0">
                <a:latin typeface="Comic Sans MS" panose="030F0702030302020204" pitchFamily="66" charset="0"/>
              </a:rPr>
              <a:t> is Arlon</a:t>
            </a:r>
            <a:br>
              <a:rPr lang="en-US" sz="4000" dirty="0">
                <a:latin typeface="Comic Sans MS" panose="030F0702030302020204" pitchFamily="66" charset="0"/>
              </a:rPr>
            </a:br>
            <a:r>
              <a:rPr lang="en-US" sz="4000" dirty="0">
                <a:latin typeface="Comic Sans MS" panose="030F0702030302020204" pitchFamily="66" charset="0"/>
              </a:rPr>
              <a:t>- </a:t>
            </a:r>
            <a:r>
              <a:rPr lang="en-US" sz="4000" dirty="0" err="1">
                <a:latin typeface="Comic Sans MS" panose="030F0702030302020204" pitchFamily="66" charset="0"/>
              </a:rPr>
              <a:t>Grootste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err="1">
                <a:latin typeface="Comic Sans MS" panose="030F0702030302020204" pitchFamily="66" charset="0"/>
              </a:rPr>
              <a:t>provincie</a:t>
            </a:r>
            <a:r>
              <a:rPr lang="en-US" sz="4000" dirty="0">
                <a:latin typeface="Comic Sans MS" panose="030F0702030302020204" pitchFamily="66" charset="0"/>
              </a:rPr>
              <a:t> in  </a:t>
            </a:r>
            <a:r>
              <a:rPr lang="en-US" sz="4000" dirty="0" err="1">
                <a:latin typeface="Comic Sans MS" panose="030F0702030302020204" pitchFamily="66" charset="0"/>
              </a:rPr>
              <a:t>Belgie</a:t>
            </a:r>
            <a:br>
              <a:rPr lang="en-US" sz="4000" dirty="0">
                <a:latin typeface="Comic Sans MS" panose="030F0702030302020204" pitchFamily="66" charset="0"/>
              </a:rPr>
            </a:br>
            <a:r>
              <a:rPr lang="en-US" sz="4000" dirty="0">
                <a:latin typeface="Comic Sans MS" panose="030F0702030302020204" pitchFamily="66" charset="0"/>
              </a:rPr>
              <a:t>- </a:t>
            </a:r>
            <a:r>
              <a:rPr lang="en-ZA" sz="4000" b="0" i="0" dirty="0" err="1">
                <a:effectLst/>
                <a:latin typeface="Comic Sans MS" panose="030F0702030302020204" pitchFamily="66" charset="0"/>
              </a:rPr>
              <a:t>Franstalige</a:t>
            </a:r>
            <a:endParaRPr lang="en-ZA" sz="4000" dirty="0">
              <a:latin typeface="Comic Sans MS" panose="030F0702030302020204" pitchFamily="66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3650300-245F-44DA-85A0-0E21C945E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1" y="2423789"/>
            <a:ext cx="6251944" cy="418922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3C314A-F813-4586-8BEC-293C5D258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62" y="3080490"/>
            <a:ext cx="4746857" cy="288437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5492702-4F1A-401F-8DFA-74892641CF9E}"/>
              </a:ext>
            </a:extLst>
          </p:cNvPr>
          <p:cNvSpPr/>
          <p:nvPr/>
        </p:nvSpPr>
        <p:spPr>
          <a:xfrm>
            <a:off x="3669030" y="60718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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0D0D0-3177-4156-A3E5-E710AF09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5" y="55567"/>
            <a:ext cx="3461777" cy="140109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Comic Sans MS" panose="030F0702030302020204" pitchFamily="66" charset="0"/>
              </a:rPr>
              <a:t>Grottes</a:t>
            </a:r>
            <a:r>
              <a:rPr lang="en-US" sz="3600" dirty="0">
                <a:latin typeface="Comic Sans MS" panose="030F0702030302020204" pitchFamily="66" charset="0"/>
              </a:rPr>
              <a:t> van </a:t>
            </a:r>
            <a:r>
              <a:rPr lang="en-US" sz="3600" dirty="0" err="1">
                <a:latin typeface="Comic Sans MS" panose="030F0702030302020204" pitchFamily="66" charset="0"/>
              </a:rPr>
              <a:t>Hotton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BCF3B-C147-4D07-975C-DAFB074A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200" y="610504"/>
            <a:ext cx="2895600" cy="885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A0B5E-703E-4D17-BF56-759B33D38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06" y="2073865"/>
            <a:ext cx="4512819" cy="3411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5A8811-9118-49E2-8C46-CCA766272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13" y="2322385"/>
            <a:ext cx="4438650" cy="1457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CC68F1-41B3-4B97-9816-50341E5D2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120" y="3985355"/>
            <a:ext cx="4657725" cy="266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8CA0E3-5E71-466D-B443-895E034D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801" y="247650"/>
            <a:ext cx="3295650" cy="19526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863C5-CBE3-443C-B2C8-D6560109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0" y="10"/>
            <a:ext cx="1218893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0C21E-27F3-4E8D-B779-76A68D26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391" y="277651"/>
            <a:ext cx="3646864" cy="2171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F8993-6C35-4485-8A03-48375AE385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1"/>
          <a:stretch/>
        </p:blipFill>
        <p:spPr>
          <a:xfrm>
            <a:off x="195035" y="4187678"/>
            <a:ext cx="5924721" cy="93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CCD0DD-8D0D-48DA-8A54-8758306FC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35" y="2907069"/>
            <a:ext cx="5924721" cy="100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37936-D17C-4465-AF2A-A3533396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666" y="266580"/>
            <a:ext cx="2403686" cy="2193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CF118-3AC4-471C-B7C5-146E2D4A9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345" y="3789939"/>
            <a:ext cx="3845113" cy="2451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C279D-AB50-438C-823E-7970A7F4C8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1629" y="321143"/>
            <a:ext cx="3851952" cy="2585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F30F98-DB18-4CD4-9A89-7DF5B49343C9}"/>
              </a:ext>
            </a:extLst>
          </p:cNvPr>
          <p:cNvSpPr txBox="1"/>
          <p:nvPr/>
        </p:nvSpPr>
        <p:spPr>
          <a:xfrm>
            <a:off x="248666" y="5957905"/>
            <a:ext cx="4467226" cy="36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>
                <a:hlinkClick r:id="rId9"/>
              </a:rPr>
              <a:t>https://youtu.be/RxKua-Hf7T4</a:t>
            </a:r>
            <a:r>
              <a:rPr lang="en-ZA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87FCE2-0DC5-4DC3-928F-B5C209BC9367}"/>
              </a:ext>
            </a:extLst>
          </p:cNvPr>
          <p:cNvSpPr txBox="1"/>
          <p:nvPr/>
        </p:nvSpPr>
        <p:spPr>
          <a:xfrm>
            <a:off x="480767" y="5552388"/>
            <a:ext cx="3443889" cy="36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Klick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link</a:t>
            </a:r>
            <a:endParaRPr lang="en-ZA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117C0A8-3DDF-46C0-89EE-ACD4C66181FA}"/>
              </a:ext>
            </a:extLst>
          </p:cNvPr>
          <p:cNvSpPr/>
          <p:nvPr/>
        </p:nvSpPr>
        <p:spPr>
          <a:xfrm>
            <a:off x="2535810" y="5552388"/>
            <a:ext cx="339365" cy="36846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1334D-4981-45F0-BF40-55020F10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0" y="176614"/>
            <a:ext cx="12252251" cy="7336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CDBACE-A40E-438A-B516-6DD8D32D669C}"/>
              </a:ext>
            </a:extLst>
          </p:cNvPr>
          <p:cNvSpPr txBox="1"/>
          <p:nvPr/>
        </p:nvSpPr>
        <p:spPr>
          <a:xfrm>
            <a:off x="461365" y="5919446"/>
            <a:ext cx="3203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http://www.lelabyrinthe.be/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602E94-87E0-418E-B52C-B4BCDCB2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286" y="1382880"/>
            <a:ext cx="1361714" cy="503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8EE3DF-D6F8-4114-BEBC-00CAB9F25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71" y="264075"/>
            <a:ext cx="4705777" cy="238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9DC854-BB25-4C8B-93DB-207D752847AC}"/>
              </a:ext>
            </a:extLst>
          </p:cNvPr>
          <p:cNvSpPr txBox="1"/>
          <p:nvPr/>
        </p:nvSpPr>
        <p:spPr>
          <a:xfrm>
            <a:off x="540369" y="5308151"/>
            <a:ext cx="3443889" cy="36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Klick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link</a:t>
            </a:r>
            <a:endParaRPr lang="en-ZA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3936EF8-67FA-41DB-9B6A-CE6D40742AC3}"/>
              </a:ext>
            </a:extLst>
          </p:cNvPr>
          <p:cNvSpPr/>
          <p:nvPr/>
        </p:nvSpPr>
        <p:spPr>
          <a:xfrm>
            <a:off x="2403716" y="5461243"/>
            <a:ext cx="339365" cy="3684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EF3B3-2B45-424F-BA2D-9D343D9CC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31" y="2648882"/>
            <a:ext cx="5040630" cy="403250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1652C-1E7F-447F-8DC4-EF836FBA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2BC7CF-8C92-4E85-A707-78FC299A6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4993" y="1529292"/>
            <a:ext cx="9144000" cy="3063240"/>
          </a:xfrm>
        </p:spPr>
        <p:txBody>
          <a:bodyPr>
            <a:normAutofit/>
          </a:bodyPr>
          <a:lstStyle/>
          <a:p>
            <a:pPr algn="ctr"/>
            <a:br>
              <a:rPr lang="nl-NL" b="1" dirty="0"/>
            </a:br>
            <a:r>
              <a:rPr lang="nl-NL" b="1" dirty="0"/>
              <a:t>De Labyrinth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518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45677" y="48200"/>
            <a:ext cx="12188931" cy="6912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338" y="698928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om te eten </a:t>
            </a:r>
            <a:br>
              <a:rPr lang="nl-NL" b="1" dirty="0"/>
            </a:br>
            <a:r>
              <a:rPr lang="nl-NL" b="1" dirty="0"/>
              <a:t>en te drinken</a:t>
            </a:r>
            <a:endParaRPr lang="en-Z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E7F58-4A29-450F-BB11-23A39E4AC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18" y="68597"/>
            <a:ext cx="3322443" cy="1935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3D4CC5-896D-4518-9950-E365F0FAD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" y="54581"/>
            <a:ext cx="3469537" cy="1952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F3641-516B-4121-8C56-73317CAA4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" y="2024429"/>
            <a:ext cx="3314302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797CEF-4DC4-4DBC-87AC-8878E5F5F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03" y="54581"/>
            <a:ext cx="1967626" cy="2197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AE615-8307-4EB8-B2B9-5D59F3971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2" y="2220608"/>
            <a:ext cx="3974441" cy="1616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2E1C28-3496-429A-B292-61C84107A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35" y="3912878"/>
            <a:ext cx="3189767" cy="2885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33DFD4-73C7-4FB9-8452-3B66005559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7" y="3869268"/>
            <a:ext cx="2829707" cy="1752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2B6EC1-8F16-487C-A9A2-61F91555A0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49" y="53837"/>
            <a:ext cx="1556253" cy="21985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723942-9808-43B6-866D-E538012276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85" y="3895431"/>
            <a:ext cx="3361850" cy="28927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D3B2B-E687-42FF-A070-C5C046FBB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3869268"/>
            <a:ext cx="2681364" cy="28753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F3ABA6-F354-44BF-926B-D9D8BF72DE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88" y="54581"/>
            <a:ext cx="1635630" cy="19698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376B8C-A308-429F-ABF5-6D07E02EC8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5" y="5631600"/>
            <a:ext cx="2852621" cy="1171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B9B48-7512-4341-9259-49A0FA54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-27285" y="-7179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457" y="110028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err="1"/>
              <a:t>plaatsen</a:t>
            </a:r>
            <a:r>
              <a:rPr lang="en-US" sz="4000" b="1" u="sng" dirty="0"/>
              <a:t> om </a:t>
            </a:r>
            <a:r>
              <a:rPr lang="en-US" sz="4000" b="1" u="sng" dirty="0" err="1"/>
              <a:t>te</a:t>
            </a:r>
            <a:r>
              <a:rPr lang="en-US" sz="4000" b="1" u="sng" dirty="0"/>
              <a:t> </a:t>
            </a:r>
            <a:r>
              <a:rPr lang="en-US" sz="4000" b="1" u="sng" dirty="0" err="1"/>
              <a:t>bezoeken</a:t>
            </a:r>
            <a:endParaRPr lang="en-ZA" sz="4000" b="1" u="sng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A7B108-35F2-424B-BB46-3DDAA8E48241}"/>
              </a:ext>
            </a:extLst>
          </p:cNvPr>
          <p:cNvSpPr txBox="1">
            <a:spLocks/>
          </p:cNvSpPr>
          <p:nvPr/>
        </p:nvSpPr>
        <p:spPr>
          <a:xfrm rot="21368658" flipV="1">
            <a:off x="12170764" y="6613437"/>
            <a:ext cx="45719" cy="84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954CB-D87F-4850-BAF7-AC5A4CF7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9"/>
            <a:ext cx="3174455" cy="2471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B72DE6-59B7-44FC-8F68-233D8B936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91" y="-20997"/>
            <a:ext cx="3174455" cy="2471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1E35C-1065-4E7C-98BB-A69AE9251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83" y="2446112"/>
            <a:ext cx="3704567" cy="2528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BBB57A-0AF9-469C-B7F9-6C7B5221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97" y="0"/>
            <a:ext cx="5805950" cy="2431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075BFF-0EB4-4F7E-B51F-235058D1C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12" y="3279070"/>
            <a:ext cx="5016884" cy="22598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D89672-1050-43C1-900F-8E67E6E80C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899"/>
            <a:ext cx="5122403" cy="13262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1E0082-C9D8-4020-9A61-51174EAD9C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01" y="2460727"/>
            <a:ext cx="3164294" cy="30632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5CBD40-D187-46B2-9158-4D5DD954B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24" y="5531710"/>
            <a:ext cx="3073188" cy="1319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70A777-61BA-402C-B335-738CFB2DC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12" y="4917824"/>
            <a:ext cx="4007754" cy="19401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5D24-1C44-45C9-BD5E-8CE7811F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3069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900" y="2238525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Meer </a:t>
            </a:r>
            <a:r>
              <a:rPr lang="en-US" b="1" dirty="0" err="1"/>
              <a:t>plaatsen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om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bezoeken</a:t>
            </a:r>
            <a:endParaRPr lang="en-ZA" b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A7B108-35F2-424B-BB46-3DDAA8E48241}"/>
              </a:ext>
            </a:extLst>
          </p:cNvPr>
          <p:cNvSpPr txBox="1">
            <a:spLocks/>
          </p:cNvSpPr>
          <p:nvPr/>
        </p:nvSpPr>
        <p:spPr>
          <a:xfrm>
            <a:off x="9182490" y="6081517"/>
            <a:ext cx="3009510" cy="521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73777-2F82-40E1-A7E1-501E53F58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20" y="5368021"/>
            <a:ext cx="5037062" cy="1476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27EE5E-DDA0-4BD8-ACFC-ACE712F6B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33" y="1659863"/>
            <a:ext cx="4941924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F94D4-1129-4D6E-828A-4FC14BB57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4833" cy="2685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9BFEC4-55FA-49CB-A1B4-B26DA576C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95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767FA3-EDC4-47EC-A1CF-D01B4B94D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33" y="8134"/>
            <a:ext cx="4846786" cy="1651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9867C1-247A-4C03-B85F-2FEAE3B3C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693288"/>
            <a:ext cx="3482064" cy="160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D2D52A-4496-4FFB-A619-EEABA968E0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3488"/>
            <a:ext cx="3489695" cy="2550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6EBFD1-3BA2-483D-B6F9-CC8A7F9608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74" y="2587855"/>
            <a:ext cx="3646030" cy="1847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C13FA0-F94D-48F0-8B99-C0C4A3CE24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57" y="4449128"/>
            <a:ext cx="3646030" cy="23952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AEA9-6113-49CD-A01C-B7DCE17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6FFBBD-BE84-4C6C-A469-F9A3F1BD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942" r="-1" b="12809"/>
          <a:stretch/>
        </p:blipFill>
        <p:spPr>
          <a:xfrm>
            <a:off x="64185" y="22098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BDE53-2601-4D30-8A62-7B25628E8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503" y="1168526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de </a:t>
            </a:r>
            <a:r>
              <a:rPr lang="en-US" dirty="0" err="1"/>
              <a:t>rivieren</a:t>
            </a:r>
            <a:endParaRPr lang="en-ZA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A7B108-35F2-424B-BB46-3DDAA8E48241}"/>
              </a:ext>
            </a:extLst>
          </p:cNvPr>
          <p:cNvSpPr txBox="1">
            <a:spLocks/>
          </p:cNvSpPr>
          <p:nvPr/>
        </p:nvSpPr>
        <p:spPr>
          <a:xfrm>
            <a:off x="9182490" y="6081517"/>
            <a:ext cx="3009510" cy="521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‘</a:t>
            </a:r>
            <a:endParaRPr lang="en-ZA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E766B-DB0A-4914-948D-9D3CE9549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5" y="4182236"/>
            <a:ext cx="4243255" cy="2661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AB4CD4-9D54-466E-A10C-182A89931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85191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7F739E-2ABC-4BF2-82F1-76D7F979C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30" y="22098"/>
            <a:ext cx="3707218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8D834B-BF66-4516-8235-7D404D2E6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8" y="1730502"/>
            <a:ext cx="2033474" cy="2457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4D895E-AD33-4F3B-A9A7-03505CABD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9" y="22098"/>
            <a:ext cx="4665903" cy="17305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A73525-895D-4230-A135-CF5C84595E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1" y="1738693"/>
            <a:ext cx="3080766" cy="2435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DC44ED-1055-4089-8309-62633E185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5" y="1729860"/>
            <a:ext cx="3317379" cy="1699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801FA7-3693-4366-9712-32F241764D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94" y="1729860"/>
            <a:ext cx="3885318" cy="1699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8357D4-8191-4C91-9A50-DE209E6DF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8" y="4174045"/>
            <a:ext cx="4808573" cy="27281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0E2879-85E0-41F4-97A5-2F5EC102C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28" y="3443040"/>
            <a:ext cx="3140172" cy="34149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AFC40-7D72-44E1-9289-85087450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111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Een dagje uit in de provincie Luxemburg</vt:lpstr>
      <vt:lpstr>Luxemburg - Hoofstad is Arlon - Grootste provincie in  Belgie - Franstalige</vt:lpstr>
      <vt:lpstr>Grottes van Hotton</vt:lpstr>
      <vt:lpstr>PowerPoint Presentation</vt:lpstr>
      <vt:lpstr> De Labyrinth</vt:lpstr>
      <vt:lpstr>om te eten  en te drinken</vt:lpstr>
      <vt:lpstr>plaatsen om te bezoeken</vt:lpstr>
      <vt:lpstr>Meer plaatsen  om te bezoeken</vt:lpstr>
      <vt:lpstr> de rivieren</vt:lpstr>
      <vt:lpstr>Fast food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dagje uit in de provincie Luxemburg</dc:title>
  <dc:creator>N Bachoo</dc:creator>
  <cp:lastModifiedBy>N Bachoo</cp:lastModifiedBy>
  <cp:revision>41</cp:revision>
  <dcterms:created xsi:type="dcterms:W3CDTF">2020-05-08T09:26:58Z</dcterms:created>
  <dcterms:modified xsi:type="dcterms:W3CDTF">2020-05-12T11:36:00Z</dcterms:modified>
</cp:coreProperties>
</file>