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75" r:id="rId5"/>
    <p:sldId id="276" r:id="rId6"/>
    <p:sldId id="277" r:id="rId7"/>
    <p:sldId id="258" r:id="rId8"/>
    <p:sldId id="259" r:id="rId9"/>
    <p:sldId id="260" r:id="rId10"/>
    <p:sldId id="279" r:id="rId11"/>
    <p:sldId id="261" r:id="rId12"/>
    <p:sldId id="263" r:id="rId13"/>
    <p:sldId id="280" r:id="rId14"/>
    <p:sldId id="272" r:id="rId15"/>
    <p:sldId id="274" r:id="rId16"/>
    <p:sldId id="278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D15544-BEF3-4B03-849E-61F4FA80D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CFBFA8-E359-49CF-9A18-8E2C8EB63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0F58FE-A1DC-4591-97F4-AB7FD6BB8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16FA-734E-46F3-8A18-247EBC6FA086}" type="datetimeFigureOut">
              <a:rPr lang="fr-BE" smtClean="0"/>
              <a:t>28-05-20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0C4845-6FA8-4D8E-93C8-BD1E52BD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A535FF-8FBE-4E2F-8C27-8E5ABCFA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CC3A-9FA8-4025-AEE0-E3F03D110F7D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3353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4B502-1C4C-47FE-A113-522049EF0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6BDB611-A58D-4523-ADD6-81227E082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663FEE-19AB-4BD1-8CE2-64D2C71F2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16FA-734E-46F3-8A18-247EBC6FA086}" type="datetimeFigureOut">
              <a:rPr lang="fr-BE" smtClean="0"/>
              <a:t>28-05-20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643779-9A58-4487-8422-AEDBE2AD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9B2514-B6A0-4889-97A9-E4DD3A1EE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CC3A-9FA8-4025-AEE0-E3F03D110F7D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5382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438D281-0CE2-436C-AB90-E0541347D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FB578C1-517A-4567-BFA6-44B09C8BC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CD5D71-97B1-4D9B-B622-F828323BF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16FA-734E-46F3-8A18-247EBC6FA086}" type="datetimeFigureOut">
              <a:rPr lang="fr-BE" smtClean="0"/>
              <a:t>28-05-20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9EF4F6-A5D3-457D-BA2B-CC3D2D668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B2052A-CA10-4D91-8EAE-0997694A8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CC3A-9FA8-4025-AEE0-E3F03D110F7D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3033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76DC48-5C7F-4E8C-8188-025BD415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F1A07C-8CDD-402E-984D-3B55DF9F4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00B5B6-57FD-4FA9-8C3C-731CB7150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16FA-734E-46F3-8A18-247EBC6FA086}" type="datetimeFigureOut">
              <a:rPr lang="fr-BE" smtClean="0"/>
              <a:t>28-05-20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10054A-C70A-461E-A989-379D1D235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34A36F-8EF6-4BFC-AC79-40A37552E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CC3A-9FA8-4025-AEE0-E3F03D110F7D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9697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3F1378-B73C-49F3-9F00-1CB06BCB9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CE8011-E010-4E82-8571-5E8C6C48C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077057-88C8-4A35-891B-34AC972E0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16FA-734E-46F3-8A18-247EBC6FA086}" type="datetimeFigureOut">
              <a:rPr lang="fr-BE" smtClean="0"/>
              <a:t>28-05-20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7D9BB-D784-4A07-BA1A-581DE0C1F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935395-D33C-4870-97B9-B5A30960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CC3A-9FA8-4025-AEE0-E3F03D110F7D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93550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C061A4-2404-418B-A673-CF960B892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61BCBF-CFD5-44D5-8BA9-4B06A3C05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D650EB-4A91-41C9-A8B3-A1010F1F5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EA28DD-8C07-4E87-A36F-A661D68E3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16FA-734E-46F3-8A18-247EBC6FA086}" type="datetimeFigureOut">
              <a:rPr lang="fr-BE" smtClean="0"/>
              <a:t>28-05-20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9F8A57-AD1B-4BF4-B01F-2F8EBD4FD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6BA9E3-0C51-4E3F-87CB-8EFC91E23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CC3A-9FA8-4025-AEE0-E3F03D110F7D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9049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D8ABEC-976A-4487-953C-2DB54DF5B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3E0735-A7FB-49A5-A15E-1029ECE01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6C31C43-9BBD-4D85-95BE-6C39E643E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235765E-3E38-4E34-B222-EC7E8F570C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9F5CC91-CD5F-4DF3-92D4-53576BDBA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65C93AE-2B6D-477E-93AD-7BC8A33CA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16FA-734E-46F3-8A18-247EBC6FA086}" type="datetimeFigureOut">
              <a:rPr lang="fr-BE" smtClean="0"/>
              <a:t>28-05-20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934F7D7-EFB1-4F79-A599-7675CE0C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0E9F5D7-5A22-419A-B3DB-3C4F86C5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CC3A-9FA8-4025-AEE0-E3F03D110F7D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841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BA924B-6379-47BC-AA32-49FD64A9F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91E681-853A-4CA9-9999-9839D6B97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16FA-734E-46F3-8A18-247EBC6FA086}" type="datetimeFigureOut">
              <a:rPr lang="fr-BE" smtClean="0"/>
              <a:t>28-05-20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F43D18-7519-4EFB-863F-BB5619192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DEE626-6AED-4EE6-BA00-03B6AD7C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CC3A-9FA8-4025-AEE0-E3F03D110F7D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38459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AF8E55-6430-46A7-A910-773F3E3AD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16FA-734E-46F3-8A18-247EBC6FA086}" type="datetimeFigureOut">
              <a:rPr lang="fr-BE" smtClean="0"/>
              <a:t>28-05-20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261BF7-881C-480E-8027-07A8238C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2C4CB1-A79D-4630-9E8B-8F3A50DEC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CC3A-9FA8-4025-AEE0-E3F03D110F7D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2625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D68491-C2D4-4DE0-9B93-A787BBF2A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67C7CB-C33A-4721-A57E-857170D78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A316AE-0C06-4E42-BA96-FDDE6031B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CC1311-1245-497D-B310-D08EAD050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16FA-734E-46F3-8A18-247EBC6FA086}" type="datetimeFigureOut">
              <a:rPr lang="fr-BE" smtClean="0"/>
              <a:t>28-05-20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76FED2-51A2-406E-9FFD-513B4F69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59BF62-5A71-44DE-9365-EC069AC21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CC3A-9FA8-4025-AEE0-E3F03D110F7D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215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60BA69-320E-42B4-B343-1E8946CF6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22BCE7B-0D61-48E4-B1B4-8E5C631B7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331EC0-B95A-49A4-B42A-80F78CE8F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1A677E-13E7-428F-9602-1BD2EA7AB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16FA-734E-46F3-8A18-247EBC6FA086}" type="datetimeFigureOut">
              <a:rPr lang="fr-BE" smtClean="0"/>
              <a:t>28-05-20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8C1111-6615-4EF4-A8B8-9EB4E7CB7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1F04F-4A3E-43A6-AD02-F61716A00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CC3A-9FA8-4025-AEE0-E3F03D110F7D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39134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CD1C42-73CF-423D-9152-299B18322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46B679-8DE9-4C1B-B76C-902763613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174CEA-C3F5-4785-915F-B6D3365E15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B16FA-734E-46F3-8A18-247EBC6FA086}" type="datetimeFigureOut">
              <a:rPr lang="fr-BE" smtClean="0"/>
              <a:t>28-05-20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CDE5C3-E268-4FBA-9095-ACF6941BF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0CE25B-1364-428C-A2F3-696D1014C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9CC3A-9FA8-4025-AEE0-E3F03D110F7D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2967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6CA237-ADE9-4255-B5C0-ABAD33A53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fr-BE" dirty="0"/>
              <a:t>West-</a:t>
            </a:r>
            <a:r>
              <a:rPr lang="fr-BE" dirty="0" err="1"/>
              <a:t>Vlaanderen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363F5E8-0805-497B-823B-F6770AEE4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fr-BE" sz="2000" dirty="0" err="1">
                <a:solidFill>
                  <a:srgbClr val="00B0F0"/>
                </a:solidFill>
              </a:rPr>
              <a:t>Presentatie</a:t>
            </a:r>
            <a:r>
              <a:rPr lang="fr-BE" sz="2000" dirty="0">
                <a:solidFill>
                  <a:srgbClr val="00B0F0"/>
                </a:solidFill>
              </a:rPr>
              <a:t> van Milly, Thaïs en Camille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5667DE-0473-4719-AC78-CF2DCE48B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64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546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94AD8-9288-D548-9A5B-7239DC1D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31" y="2441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JULES DESTROOPER KOEKJES</a:t>
            </a:r>
            <a:endParaRPr lang="x-non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D0A2BB-4A97-E348-AEF5-34A0C4AA8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2949" y="3429000"/>
            <a:ext cx="5878164" cy="2824572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196C458-ECB1-2445-8E28-23C26A9CE06E}"/>
              </a:ext>
            </a:extLst>
          </p:cNvPr>
          <p:cNvSpPr txBox="1">
            <a:spLocks/>
          </p:cNvSpPr>
          <p:nvPr/>
        </p:nvSpPr>
        <p:spPr>
          <a:xfrm>
            <a:off x="514814" y="109303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600" dirty="0"/>
              <a:t>krokante boterwafeltjes gebakken volgens </a:t>
            </a:r>
            <a:r>
              <a:rPr lang="en-GB" sz="2600" dirty="0" err="1"/>
              <a:t>een</a:t>
            </a:r>
            <a:r>
              <a:rPr lang="en-GB" sz="2600" dirty="0"/>
              <a:t> 19e-eeuws (</a:t>
            </a:r>
            <a:r>
              <a:rPr lang="en-GB" sz="2600" dirty="0" err="1"/>
              <a:t>geheim</a:t>
            </a:r>
            <a:r>
              <a:rPr lang="en-GB" sz="2600" dirty="0"/>
              <a:t>) </a:t>
            </a:r>
            <a:r>
              <a:rPr lang="en-GB" sz="2600" dirty="0" err="1"/>
              <a:t>familierecept</a:t>
            </a:r>
            <a:endParaRPr lang="nl-NL" sz="2600" dirty="0"/>
          </a:p>
          <a:p>
            <a:r>
              <a:rPr lang="en-GB" sz="2600" dirty="0"/>
              <a:t>de </a:t>
            </a:r>
            <a:r>
              <a:rPr lang="en-GB" sz="2600" dirty="0" err="1"/>
              <a:t>wafels</a:t>
            </a:r>
            <a:r>
              <a:rPr lang="en-GB" sz="2600" dirty="0"/>
              <a:t> </a:t>
            </a:r>
            <a:r>
              <a:rPr lang="en-GB" sz="2600" dirty="0" err="1"/>
              <a:t>worden</a:t>
            </a:r>
            <a:r>
              <a:rPr lang="en-GB" sz="2600" dirty="0"/>
              <a:t> in het West-</a:t>
            </a:r>
            <a:r>
              <a:rPr lang="en-GB" sz="2600" dirty="0" err="1"/>
              <a:t>Vlaams</a:t>
            </a:r>
            <a:r>
              <a:rPr lang="en-GB" sz="2600" dirty="0"/>
              <a:t> ’</a:t>
            </a:r>
            <a:r>
              <a:rPr lang="en-GB" sz="2600" dirty="0" err="1"/>
              <a:t>lukken</a:t>
            </a:r>
            <a:r>
              <a:rPr lang="en-GB" sz="2600" dirty="0"/>
              <a:t>’ </a:t>
            </a:r>
            <a:r>
              <a:rPr lang="en-GB" sz="2600" dirty="0" err="1"/>
              <a:t>genoemd</a:t>
            </a:r>
            <a:endParaRPr lang="en-GB" sz="2600" dirty="0"/>
          </a:p>
          <a:p>
            <a:r>
              <a:rPr lang="nl-NL" sz="2600" dirty="0"/>
              <a:t>afkomstig uit Lo-Reninge</a:t>
            </a:r>
            <a:endParaRPr lang="fr-BE" sz="2600" dirty="0"/>
          </a:p>
        </p:txBody>
      </p:sp>
      <p:sp>
        <p:nvSpPr>
          <p:cNvPr id="6" name="Bulle narrative : ronde 4">
            <a:extLst>
              <a:ext uri="{FF2B5EF4-FFF2-40B4-BE49-F238E27FC236}">
                <a16:creationId xmlns:a16="http://schemas.microsoft.com/office/drawing/2014/main" id="{62A11B90-03B1-3744-97E3-6CD2760A4182}"/>
              </a:ext>
            </a:extLst>
          </p:cNvPr>
          <p:cNvSpPr/>
          <p:nvPr/>
        </p:nvSpPr>
        <p:spPr>
          <a:xfrm>
            <a:off x="7938538" y="2272964"/>
            <a:ext cx="2461026" cy="1183357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solidFill>
                  <a:schemeClr val="tx1"/>
                </a:solidFill>
              </a:rPr>
              <a:t> </a:t>
            </a:r>
            <a:r>
              <a:rPr lang="fr-BE" dirty="0" err="1">
                <a:solidFill>
                  <a:schemeClr val="tx1"/>
                </a:solidFill>
              </a:rPr>
              <a:t>koekjes</a:t>
            </a:r>
            <a:r>
              <a:rPr lang="fr-BE" dirty="0">
                <a:solidFill>
                  <a:schemeClr val="tx1"/>
                </a:solidFill>
              </a:rPr>
              <a:t> van Jules </a:t>
            </a:r>
            <a:r>
              <a:rPr lang="fr-BE" dirty="0" err="1">
                <a:solidFill>
                  <a:schemeClr val="tx1"/>
                </a:solidFill>
              </a:rPr>
              <a:t>Destrooper</a:t>
            </a:r>
            <a:endParaRPr lang="fr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4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957395-CDE4-491F-A23A-6E55F45D8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0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BE" sz="4800" dirty="0"/>
              <a:t>ZEEVRUCHTEN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405B17-4205-4AF5-B6FA-92202E46E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6832"/>
            <a:ext cx="10515600" cy="4705350"/>
          </a:xfrm>
        </p:spPr>
        <p:txBody>
          <a:bodyPr>
            <a:normAutofit/>
          </a:bodyPr>
          <a:lstStyle/>
          <a:p>
            <a:r>
              <a:rPr lang="nl-NL" sz="2600" dirty="0"/>
              <a:t>heerlijke chocolade pralines in de vorm van bv. schelpjes en garnalen</a:t>
            </a:r>
          </a:p>
          <a:p>
            <a:r>
              <a:rPr lang="en-GB" sz="2600" dirty="0" err="1"/>
              <a:t>handgevulde</a:t>
            </a:r>
            <a:r>
              <a:rPr lang="en-GB" sz="2600" dirty="0"/>
              <a:t> pralines </a:t>
            </a:r>
            <a:r>
              <a:rPr lang="en-GB" sz="2600" dirty="0" err="1"/>
              <a:t>gemaakt</a:t>
            </a:r>
            <a:r>
              <a:rPr lang="en-GB" sz="2600" dirty="0"/>
              <a:t> van </a:t>
            </a:r>
            <a:r>
              <a:rPr lang="en-GB" sz="2600" dirty="0" err="1"/>
              <a:t>fijne</a:t>
            </a:r>
            <a:r>
              <a:rPr lang="en-GB" sz="2600" dirty="0"/>
              <a:t>, pure </a:t>
            </a:r>
            <a:r>
              <a:rPr lang="en-GB" sz="2600" dirty="0" err="1"/>
              <a:t>chocolade</a:t>
            </a:r>
            <a:r>
              <a:rPr lang="en-GB" sz="2600" dirty="0"/>
              <a:t>, </a:t>
            </a:r>
            <a:r>
              <a:rPr lang="en-GB" sz="2600" dirty="0" err="1"/>
              <a:t>zonder</a:t>
            </a:r>
            <a:r>
              <a:rPr lang="en-GB" sz="2600" dirty="0"/>
              <a:t> </a:t>
            </a:r>
            <a:r>
              <a:rPr lang="en-GB" sz="2600" dirty="0" err="1"/>
              <a:t>suiker</a:t>
            </a:r>
            <a:r>
              <a:rPr lang="en-GB" sz="2600" dirty="0"/>
              <a:t> toe </a:t>
            </a:r>
            <a:r>
              <a:rPr lang="en-GB" sz="2600" dirty="0" err="1"/>
              <a:t>te</a:t>
            </a:r>
            <a:r>
              <a:rPr lang="en-GB" sz="2600" dirty="0"/>
              <a:t> </a:t>
            </a:r>
            <a:r>
              <a:rPr lang="en-GB" sz="2600" dirty="0" err="1"/>
              <a:t>voegen</a:t>
            </a:r>
            <a:endParaRPr lang="en-GB" sz="2600" dirty="0"/>
          </a:p>
          <a:p>
            <a:r>
              <a:rPr lang="en-GB" sz="2600" dirty="0" err="1"/>
              <a:t>gemaakt</a:t>
            </a:r>
            <a:r>
              <a:rPr lang="en-GB" sz="2600" dirty="0"/>
              <a:t> in </a:t>
            </a:r>
            <a:r>
              <a:rPr lang="en-GB" sz="2600" dirty="0" err="1"/>
              <a:t>Brugge</a:t>
            </a:r>
            <a:endParaRPr lang="fr-BE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EE4E7D-CD99-8543-A155-6CB3E5639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613" y="3413285"/>
            <a:ext cx="2857500" cy="2857500"/>
          </a:xfrm>
          <a:prstGeom prst="rect">
            <a:avLst/>
          </a:prstGeom>
        </p:spPr>
      </p:pic>
      <p:sp>
        <p:nvSpPr>
          <p:cNvPr id="7" name="Bulle narrative : ronde 4">
            <a:extLst>
              <a:ext uri="{FF2B5EF4-FFF2-40B4-BE49-F238E27FC236}">
                <a16:creationId xmlns:a16="http://schemas.microsoft.com/office/drawing/2014/main" id="{7DCA306E-D725-C64E-8C9B-72113123F881}"/>
              </a:ext>
            </a:extLst>
          </p:cNvPr>
          <p:cNvSpPr/>
          <p:nvPr/>
        </p:nvSpPr>
        <p:spPr>
          <a:xfrm>
            <a:off x="6248400" y="2476150"/>
            <a:ext cx="2005311" cy="1183357"/>
          </a:xfrm>
          <a:prstGeom prst="wedgeEllipse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 </a:t>
            </a:r>
            <a:r>
              <a:rPr lang="fr-BE" dirty="0" err="1"/>
              <a:t>Zeevruchten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3707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65E667-961B-49E6-BA4F-6BA8C57B8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Uitstapjes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6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960F-734D-8F44-BE38-51F81AD73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5400" dirty="0"/>
              <a:t>Het Zwin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1CAD1-813F-8D49-BA58-8E2C7D11D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Het Zwin, is een natuurpark. Je kan er vogels spotten en er is een museum. Je leert er veel over vogels en er zijn ook veel doe-dingen, leuke spelletjes en nog veel meer … </a:t>
            </a:r>
            <a:endParaRPr lang="x-non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0" y="3254248"/>
            <a:ext cx="7861300" cy="302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oelichting met afgeronde rechthoek 4"/>
          <p:cNvSpPr/>
          <p:nvPr/>
        </p:nvSpPr>
        <p:spPr>
          <a:xfrm>
            <a:off x="8661400" y="3254248"/>
            <a:ext cx="2472266" cy="612648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oelichting met afgeronde rechthoek 5"/>
          <p:cNvSpPr/>
          <p:nvPr/>
        </p:nvSpPr>
        <p:spPr>
          <a:xfrm>
            <a:off x="8619066" y="3254248"/>
            <a:ext cx="2514600" cy="612648"/>
          </a:xfrm>
          <a:prstGeom prst="wedgeRoundRect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Het Zwin</a:t>
            </a:r>
          </a:p>
        </p:txBody>
      </p:sp>
    </p:spTree>
    <p:extLst>
      <p:ext uri="{BB962C8B-B14F-4D97-AF65-F5344CB8AC3E}">
        <p14:creationId xmlns:p14="http://schemas.microsoft.com/office/powerpoint/2010/main" val="348043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94E891-EDF6-4474-B076-B4E605278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De </a:t>
            </a:r>
            <a:r>
              <a:rPr lang="fr-BE" dirty="0" err="1"/>
              <a:t>zee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D0A255-EB02-4C74-8DE9-734576933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De </a:t>
            </a:r>
            <a:r>
              <a:rPr lang="fr-BE" dirty="0" err="1"/>
              <a:t>zee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een</a:t>
            </a:r>
            <a:r>
              <a:rPr lang="fr-BE" dirty="0"/>
              <a:t> </a:t>
            </a:r>
            <a:r>
              <a:rPr lang="fr-BE" dirty="0" err="1"/>
              <a:t>mooie</a:t>
            </a:r>
            <a:r>
              <a:rPr lang="fr-BE" dirty="0"/>
              <a:t> </a:t>
            </a:r>
            <a:r>
              <a:rPr lang="fr-BE" dirty="0" err="1"/>
              <a:t>rustige</a:t>
            </a:r>
            <a:r>
              <a:rPr lang="fr-BE" dirty="0"/>
              <a:t> </a:t>
            </a:r>
            <a:r>
              <a:rPr lang="fr-BE" dirty="0" err="1"/>
              <a:t>plek</a:t>
            </a:r>
            <a:r>
              <a:rPr lang="fr-BE" dirty="0"/>
              <a:t>. Je kan er </a:t>
            </a:r>
            <a:r>
              <a:rPr lang="fr-BE" dirty="0" err="1"/>
              <a:t>genieten</a:t>
            </a:r>
            <a:r>
              <a:rPr lang="fr-BE" dirty="0"/>
              <a:t>, </a:t>
            </a:r>
            <a:r>
              <a:rPr lang="fr-BE" dirty="0" err="1"/>
              <a:t>zandkastelen</a:t>
            </a:r>
            <a:r>
              <a:rPr lang="fr-BE" dirty="0"/>
              <a:t> </a:t>
            </a:r>
            <a:r>
              <a:rPr lang="fr-BE" dirty="0" err="1"/>
              <a:t>bouwen</a:t>
            </a:r>
            <a:r>
              <a:rPr lang="fr-BE" dirty="0"/>
              <a:t>, </a:t>
            </a:r>
            <a:r>
              <a:rPr lang="fr-BE" dirty="0" err="1"/>
              <a:t>zwemmen</a:t>
            </a:r>
            <a:r>
              <a:rPr lang="fr-BE" dirty="0"/>
              <a:t> en </a:t>
            </a:r>
            <a:r>
              <a:rPr lang="fr-BE" dirty="0" err="1"/>
              <a:t>zonnen</a:t>
            </a:r>
            <a:r>
              <a:rPr lang="fr-BE" dirty="0"/>
              <a:t>. En het </a:t>
            </a:r>
            <a:r>
              <a:rPr lang="fr-BE" dirty="0" err="1"/>
              <a:t>leukst</a:t>
            </a:r>
            <a:r>
              <a:rPr lang="fr-BE" dirty="0"/>
              <a:t> van al </a:t>
            </a:r>
            <a:r>
              <a:rPr lang="fr-BE" dirty="0" err="1"/>
              <a:t>is</a:t>
            </a:r>
            <a:r>
              <a:rPr lang="fr-BE" dirty="0"/>
              <a:t>: je kan er </a:t>
            </a:r>
            <a:r>
              <a:rPr lang="fr-BE" dirty="0" err="1"/>
              <a:t>altijd</a:t>
            </a:r>
            <a:r>
              <a:rPr lang="fr-BE" dirty="0"/>
              <a:t> gratis </a:t>
            </a:r>
            <a:r>
              <a:rPr lang="fr-BE" dirty="0" err="1"/>
              <a:t>naar</a:t>
            </a:r>
            <a:r>
              <a:rPr lang="fr-BE" dirty="0"/>
              <a:t> </a:t>
            </a:r>
            <a:r>
              <a:rPr lang="fr-BE" dirty="0" err="1"/>
              <a:t>toe</a:t>
            </a:r>
            <a:r>
              <a:rPr lang="fr-BE" dirty="0"/>
              <a:t> </a:t>
            </a:r>
            <a:r>
              <a:rPr lang="fr-BE" dirty="0" err="1"/>
              <a:t>gaan</a:t>
            </a:r>
            <a:r>
              <a:rPr lang="fr-BE" dirty="0"/>
              <a:t> (</a:t>
            </a:r>
            <a:r>
              <a:rPr lang="fr-BE" dirty="0" err="1"/>
              <a:t>tenzij</a:t>
            </a:r>
            <a:r>
              <a:rPr lang="fr-BE" dirty="0"/>
              <a:t> </a:t>
            </a:r>
            <a:r>
              <a:rPr lang="fr-BE" dirty="0" err="1"/>
              <a:t>tijdens</a:t>
            </a:r>
            <a:r>
              <a:rPr lang="fr-BE" dirty="0"/>
              <a:t> corona ;-)!</a:t>
            </a:r>
          </a:p>
          <a:p>
            <a:endParaRPr lang="fr-BE" dirty="0"/>
          </a:p>
          <a:p>
            <a:endParaRPr lang="fr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68" y="3259666"/>
            <a:ext cx="5723465" cy="3219449"/>
          </a:xfrm>
          <a:prstGeom prst="rect">
            <a:avLst/>
          </a:prstGeom>
        </p:spPr>
      </p:pic>
      <p:sp>
        <p:nvSpPr>
          <p:cNvPr id="7" name="Rechthoekige toelichting 6"/>
          <p:cNvSpPr/>
          <p:nvPr/>
        </p:nvSpPr>
        <p:spPr>
          <a:xfrm>
            <a:off x="7408333" y="3344333"/>
            <a:ext cx="2260600" cy="1151467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De Noordzee</a:t>
            </a:r>
          </a:p>
        </p:txBody>
      </p:sp>
    </p:spTree>
    <p:extLst>
      <p:ext uri="{BB962C8B-B14F-4D97-AF65-F5344CB8AC3E}">
        <p14:creationId xmlns:p14="http://schemas.microsoft.com/office/powerpoint/2010/main" val="80502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284610-009E-4970-A11B-3760AF5F9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Pretpark</a:t>
            </a:r>
            <a:r>
              <a:rPr lang="fr-BE" dirty="0"/>
              <a:t> </a:t>
            </a:r>
            <a:r>
              <a:rPr lang="fr-BE" dirty="0" err="1"/>
              <a:t>Bellewaerde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D93516-B801-4814-ACFF-BD4688989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nl-BE" dirty="0"/>
              <a:t>Klaar voor een dag vol </a:t>
            </a:r>
            <a:r>
              <a:rPr lang="nl-BE" dirty="0" err="1"/>
              <a:t>fun</a:t>
            </a:r>
            <a:r>
              <a:rPr lang="nl-BE" dirty="0"/>
              <a:t>, avontuur en spectaculaire ontdekkingen? De zalige familieattracties doen iedereen daveren van plezier. Jullie leren er exotische dieren van dichtbij kennen, en dat allemaal in een overweldigende natuur! </a:t>
            </a:r>
          </a:p>
          <a:p>
            <a:endParaRPr lang="fr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46" y="3403600"/>
            <a:ext cx="3868927" cy="3022599"/>
          </a:xfrm>
          <a:prstGeom prst="rect">
            <a:avLst/>
          </a:prstGeom>
        </p:spPr>
      </p:pic>
      <p:sp>
        <p:nvSpPr>
          <p:cNvPr id="5" name="Rechthoekige toelichting 4"/>
          <p:cNvSpPr/>
          <p:nvPr/>
        </p:nvSpPr>
        <p:spPr>
          <a:xfrm>
            <a:off x="5486400" y="3522133"/>
            <a:ext cx="2311400" cy="1100667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Pretpark </a:t>
            </a:r>
            <a:r>
              <a:rPr lang="nl-BE" dirty="0" err="1"/>
              <a:t>Bellewaerde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02340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39E93DA-BA0C-4FFD-8859-C0D19FF5C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269325"/>
            <a:ext cx="6116779" cy="62062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ntstoppingsdienst West-Vlaanderen | Turbo Ontstoppingen ...">
            <a:extLst>
              <a:ext uri="{FF2B5EF4-FFF2-40B4-BE49-F238E27FC236}">
                <a16:creationId xmlns:a16="http://schemas.microsoft.com/office/drawing/2014/main" id="{BA9499CC-2E58-497B-B18E-875E9C181E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" r="153" b="-1"/>
          <a:stretch/>
        </p:blipFill>
        <p:spPr bwMode="auto">
          <a:xfrm>
            <a:off x="734329" y="307343"/>
            <a:ext cx="2635894" cy="264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t aan het einde aan toe – Neerlandistiek">
            <a:extLst>
              <a:ext uri="{FF2B5EF4-FFF2-40B4-BE49-F238E27FC236}">
                <a16:creationId xmlns:a16="http://schemas.microsoft.com/office/drawing/2014/main" id="{A7FD5835-F2A5-4FD8-8A85-F4F7B69C8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43" y="2873012"/>
            <a:ext cx="3602603" cy="360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F15F32-3C6F-46E9-9AFD-B618A2C251A3}"/>
              </a:ext>
            </a:extLst>
          </p:cNvPr>
          <p:cNvSpPr/>
          <p:nvPr/>
        </p:nvSpPr>
        <p:spPr>
          <a:xfrm rot="20461386">
            <a:off x="6897822" y="1664310"/>
            <a:ext cx="524739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Daaaaaag</a:t>
            </a:r>
            <a:r>
              <a:rPr lang="fr-FR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!</a:t>
            </a:r>
          </a:p>
          <a:p>
            <a:pPr algn="ctr"/>
            <a:r>
              <a:rPr lang="fr-FR" sz="54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Vele</a:t>
            </a:r>
            <a:r>
              <a:rPr lang="fr-FR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</a:t>
            </a:r>
            <a:r>
              <a:rPr lang="fr-FR" sz="54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groetjes</a:t>
            </a:r>
            <a:r>
              <a:rPr lang="fr-FR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van </a:t>
            </a:r>
          </a:p>
          <a:p>
            <a:pPr algn="ctr"/>
            <a:r>
              <a:rPr lang="fr-FR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Milly, Thaïs</a:t>
            </a:r>
          </a:p>
          <a:p>
            <a:pPr algn="ctr"/>
            <a:r>
              <a:rPr lang="fr-FR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en Camille </a:t>
            </a:r>
            <a:r>
              <a:rPr lang="fr-FR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sym typeface="Wingdings" panose="05000000000000000000" pitchFamily="2" charset="2"/>
              </a:rPr>
              <a:t></a:t>
            </a:r>
            <a:endParaRPr lang="fr-FR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437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57DD4E-D95A-4CED-B167-863398982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Hallo</a:t>
            </a:r>
            <a:r>
              <a:rPr lang="fr-BE" dirty="0"/>
              <a:t> </a:t>
            </a:r>
            <a:r>
              <a:rPr lang="fr-BE" dirty="0" err="1"/>
              <a:t>allemaal</a:t>
            </a:r>
            <a:r>
              <a:rPr lang="fr-BE" dirty="0"/>
              <a:t>, </a:t>
            </a:r>
            <a:r>
              <a:rPr lang="fr-BE" dirty="0" err="1"/>
              <a:t>wij</a:t>
            </a:r>
            <a:r>
              <a:rPr lang="fr-BE" dirty="0"/>
              <a:t> </a:t>
            </a:r>
            <a:r>
              <a:rPr lang="fr-BE" dirty="0" err="1"/>
              <a:t>gaan</a:t>
            </a:r>
            <a:r>
              <a:rPr lang="fr-BE" dirty="0"/>
              <a:t> het </a:t>
            </a:r>
            <a:r>
              <a:rPr lang="fr-BE" dirty="0" err="1"/>
              <a:t>hebben</a:t>
            </a:r>
            <a:r>
              <a:rPr lang="fr-BE" dirty="0"/>
              <a:t> over West-</a:t>
            </a:r>
            <a:r>
              <a:rPr lang="fr-BE" dirty="0" err="1"/>
              <a:t>Vlaanderen</a:t>
            </a:r>
            <a:endParaRPr lang="fr-BE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4BF5842-A024-4831-A30D-F2C8D11BC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862" y="2446736"/>
            <a:ext cx="5052138" cy="35701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55CE90A-E193-8841-A93F-E4643556FD24}"/>
              </a:ext>
            </a:extLst>
          </p:cNvPr>
          <p:cNvGrpSpPr/>
          <p:nvPr/>
        </p:nvGrpSpPr>
        <p:grpSpPr>
          <a:xfrm>
            <a:off x="6781800" y="1243013"/>
            <a:ext cx="4912522" cy="4898469"/>
            <a:chOff x="6781800" y="1243013"/>
            <a:chExt cx="4912522" cy="489846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7AB318-CDFB-DB46-9549-7079CCD22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5008">
              <a:off x="6781800" y="4395019"/>
              <a:ext cx="1762126" cy="1746463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7F516A-462C-CF47-B23C-E0173BCCE4B2}"/>
                </a:ext>
              </a:extLst>
            </p:cNvPr>
            <p:cNvGrpSpPr/>
            <p:nvPr/>
          </p:nvGrpSpPr>
          <p:grpSpPr>
            <a:xfrm>
              <a:off x="7019051" y="1243013"/>
              <a:ext cx="4675271" cy="2800613"/>
              <a:chOff x="7019051" y="1243013"/>
              <a:chExt cx="4675271" cy="2800613"/>
            </a:xfrm>
          </p:grpSpPr>
          <p:sp>
            <p:nvSpPr>
              <p:cNvPr id="5" name="Cloud Callout 4">
                <a:extLst>
                  <a:ext uri="{FF2B5EF4-FFF2-40B4-BE49-F238E27FC236}">
                    <a16:creationId xmlns:a16="http://schemas.microsoft.com/office/drawing/2014/main" id="{839CEEBF-1DD7-B046-87E5-1BE31A33B13F}"/>
                  </a:ext>
                </a:extLst>
              </p:cNvPr>
              <p:cNvSpPr/>
              <p:nvPr/>
            </p:nvSpPr>
            <p:spPr>
              <a:xfrm>
                <a:off x="7019051" y="1243013"/>
                <a:ext cx="4675271" cy="2800613"/>
              </a:xfrm>
              <a:prstGeom prst="cloudCallou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557E44-825D-CC43-A40F-0DD67607B5CC}"/>
                  </a:ext>
                </a:extLst>
              </p:cNvPr>
              <p:cNvSpPr txBox="1"/>
              <p:nvPr/>
            </p:nvSpPr>
            <p:spPr>
              <a:xfrm>
                <a:off x="7785061" y="2265854"/>
                <a:ext cx="314325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600" dirty="0"/>
                  <a:t>Wat valt hier allemaal te beleven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647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7525A1F-3E30-4481-8000-5349154A5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dirty="0" err="1">
                <a:solidFill>
                  <a:srgbClr val="FFFFFF"/>
                </a:solidFill>
              </a:rPr>
              <a:t>B</a:t>
            </a:r>
            <a:r>
              <a:rPr lang="en-US" sz="5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ezienswaardigheden</a:t>
            </a:r>
            <a:endParaRPr lang="en-US" sz="51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3438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61AAAE-86C2-4D1E-B38B-E45977228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Hoofdstad</a:t>
            </a:r>
            <a:r>
              <a:rPr lang="fr-BE" dirty="0"/>
              <a:t>: BRUGGE die </a:t>
            </a:r>
            <a:r>
              <a:rPr lang="fr-BE" dirty="0" err="1"/>
              <a:t>schone</a:t>
            </a:r>
            <a:r>
              <a:rPr lang="fr-BE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9FE59D-072C-4E44-8577-2A6EADDF2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7345"/>
            <a:ext cx="10515600" cy="39554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B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Het Belfort </a:t>
            </a:r>
            <a:r>
              <a:rPr lang="fr-BE" dirty="0"/>
              <a:t>met </a:t>
            </a:r>
            <a:r>
              <a:rPr lang="fr-BE" dirty="0" err="1"/>
              <a:t>beiaard</a:t>
            </a:r>
            <a:r>
              <a:rPr lang="fr-BE" dirty="0"/>
              <a:t>:- </a:t>
            </a:r>
            <a:r>
              <a:rPr lang="fr-BE" dirty="0" err="1"/>
              <a:t>Brugse</a:t>
            </a:r>
            <a:r>
              <a:rPr lang="fr-BE" dirty="0"/>
              <a:t> </a:t>
            </a:r>
            <a:r>
              <a:rPr lang="fr-BE" dirty="0" err="1"/>
              <a:t>toren</a:t>
            </a:r>
            <a:r>
              <a:rPr lang="fr-BE" dirty="0"/>
              <a:t> </a:t>
            </a:r>
            <a:r>
              <a:rPr lang="fr-BE" dirty="0" err="1"/>
              <a:t>uit</a:t>
            </a:r>
            <a:r>
              <a:rPr lang="fr-BE" dirty="0"/>
              <a:t> de </a:t>
            </a:r>
          </a:p>
          <a:p>
            <a:pPr marL="0" indent="0">
              <a:buNone/>
            </a:pPr>
            <a:r>
              <a:rPr lang="fr-BE" dirty="0"/>
              <a:t>                                               13de </a:t>
            </a:r>
            <a:r>
              <a:rPr lang="fr-BE" dirty="0" err="1"/>
              <a:t>eeuw</a:t>
            </a:r>
            <a:r>
              <a:rPr lang="fr-BE" dirty="0"/>
              <a:t> </a:t>
            </a:r>
          </a:p>
          <a:p>
            <a:pPr marL="0" indent="0">
              <a:buNone/>
            </a:pPr>
            <a:r>
              <a:rPr lang="fr-BE" dirty="0"/>
              <a:t>                                             - 83 </a:t>
            </a:r>
            <a:r>
              <a:rPr lang="fr-BE" dirty="0" err="1"/>
              <a:t>meter</a:t>
            </a:r>
            <a:r>
              <a:rPr lang="fr-BE" dirty="0"/>
              <a:t> </a:t>
            </a:r>
            <a:r>
              <a:rPr lang="fr-BE" dirty="0" err="1"/>
              <a:t>hoog</a:t>
            </a:r>
            <a:r>
              <a:rPr lang="fr-BE" dirty="0"/>
              <a:t> met</a:t>
            </a:r>
          </a:p>
          <a:p>
            <a:pPr marL="0" indent="0">
              <a:buNone/>
            </a:pPr>
            <a:r>
              <a:rPr lang="fr-BE" dirty="0"/>
              <a:t>                                                </a:t>
            </a:r>
            <a:r>
              <a:rPr lang="fr-BE" dirty="0" err="1"/>
              <a:t>mooi</a:t>
            </a:r>
            <a:r>
              <a:rPr lang="fr-BE" dirty="0"/>
              <a:t> </a:t>
            </a:r>
            <a:r>
              <a:rPr lang="fr-BE" dirty="0" err="1"/>
              <a:t>uitzicht</a:t>
            </a:r>
            <a:r>
              <a:rPr lang="fr-BE" dirty="0"/>
              <a:t>  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</a:t>
            </a:r>
            <a:r>
              <a:rPr lang="fr-BE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Heilige</a:t>
            </a:r>
            <a:r>
              <a:rPr lang="fr-B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BE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Bloedkapel</a:t>
            </a:r>
            <a:r>
              <a:rPr lang="fr-BE" dirty="0"/>
              <a:t>: - </a:t>
            </a:r>
            <a:r>
              <a:rPr lang="fr-BE" dirty="0" err="1"/>
              <a:t>flesje</a:t>
            </a:r>
            <a:r>
              <a:rPr lang="fr-BE" dirty="0"/>
              <a:t> met </a:t>
            </a:r>
            <a:r>
              <a:rPr lang="fr-BE" dirty="0" err="1"/>
              <a:t>bloeddruppel</a:t>
            </a:r>
            <a:r>
              <a:rPr lang="fr-BE" dirty="0"/>
              <a:t> </a:t>
            </a:r>
          </a:p>
          <a:p>
            <a:pPr marL="0" indent="0">
              <a:buNone/>
            </a:pPr>
            <a:r>
              <a:rPr lang="fr-BE" dirty="0"/>
              <a:t>                                            van </a:t>
            </a:r>
            <a:r>
              <a:rPr lang="fr-BE" dirty="0" err="1"/>
              <a:t>Jezus</a:t>
            </a:r>
            <a:endParaRPr lang="fr-BE" dirty="0"/>
          </a:p>
          <a:p>
            <a:pPr marL="0" indent="0">
              <a:buNone/>
            </a:pPr>
            <a:r>
              <a:rPr lang="fr-BE" dirty="0"/>
              <a:t>                                           </a:t>
            </a:r>
          </a:p>
          <a:p>
            <a:pPr marL="0" indent="0">
              <a:buNone/>
            </a:pPr>
            <a:r>
              <a:rPr lang="fr-BE" dirty="0"/>
              <a:t>                                          </a:t>
            </a:r>
          </a:p>
          <a:p>
            <a:pPr marL="0" indent="0">
              <a:buNone/>
            </a:pPr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4F65DB8-25A3-49A4-B7B9-5A6D034FD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85" y="2607345"/>
            <a:ext cx="2376732" cy="178046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7ABB4C7-9807-4179-BFEC-3E7E5EB77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407" y="2607345"/>
            <a:ext cx="1168661" cy="178579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4C8B00-BBD5-4735-B074-AEBFD3617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407" y="4585061"/>
            <a:ext cx="1854297" cy="140150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22EBE4C-75E1-4A0C-81D9-B5C35CB44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741" y="4585061"/>
            <a:ext cx="1854298" cy="140150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6D2AFA2-A71C-4F5C-872B-2B70319A15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163" y="432376"/>
            <a:ext cx="2344348" cy="15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88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36B2B8-5BF5-4B3D-878A-4E890539C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6287"/>
            <a:ext cx="10515600" cy="4870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dirty="0"/>
              <a:t>De </a:t>
            </a:r>
            <a:r>
              <a:rPr lang="fr-BE" dirty="0" err="1"/>
              <a:t>Brugse</a:t>
            </a:r>
            <a:r>
              <a:rPr lang="fr-BE" dirty="0"/>
              <a:t> </a:t>
            </a:r>
            <a:r>
              <a:rPr lang="fr-BE" dirty="0" err="1"/>
              <a:t>Reien</a:t>
            </a:r>
            <a:r>
              <a:rPr lang="fr-BE" dirty="0"/>
              <a:t>:  - </a:t>
            </a:r>
            <a:r>
              <a:rPr lang="fr-BE" dirty="0" err="1"/>
              <a:t>netwerk</a:t>
            </a:r>
            <a:r>
              <a:rPr lang="fr-BE" dirty="0"/>
              <a:t> van </a:t>
            </a:r>
            <a:r>
              <a:rPr lang="fr-BE" dirty="0" err="1"/>
              <a:t>kanaaltjes</a:t>
            </a:r>
            <a:endParaRPr lang="fr-BE" dirty="0"/>
          </a:p>
          <a:p>
            <a:pPr marL="0" indent="0">
              <a:buNone/>
            </a:pPr>
            <a:r>
              <a:rPr lang="fr-BE" dirty="0"/>
              <a:t>                                - Brugge </a:t>
            </a:r>
            <a:r>
              <a:rPr lang="fr-BE" dirty="0" err="1"/>
              <a:t>is</a:t>
            </a:r>
            <a:r>
              <a:rPr lang="fr-BE" dirty="0"/>
              <a:t> het </a:t>
            </a:r>
            <a:r>
              <a:rPr lang="fr-BE" dirty="0" err="1"/>
              <a:t>Venetië</a:t>
            </a:r>
            <a:r>
              <a:rPr lang="fr-BE" dirty="0"/>
              <a:t> van het </a:t>
            </a:r>
          </a:p>
          <a:p>
            <a:pPr marL="0" indent="0">
              <a:buNone/>
            </a:pPr>
            <a:r>
              <a:rPr lang="fr-BE" dirty="0"/>
              <a:t>                                   </a:t>
            </a:r>
            <a:r>
              <a:rPr lang="fr-BE" dirty="0" err="1"/>
              <a:t>Noorden</a:t>
            </a:r>
            <a:endParaRPr lang="fr-BE" dirty="0"/>
          </a:p>
          <a:p>
            <a:pPr marL="0" indent="0">
              <a:buNone/>
            </a:pPr>
            <a:r>
              <a:rPr lang="fr-BE" dirty="0"/>
              <a:t>                                - </a:t>
            </a:r>
            <a:r>
              <a:rPr lang="fr-BE" dirty="0" err="1"/>
              <a:t>Zwanen</a:t>
            </a:r>
            <a:r>
              <a:rPr lang="fr-BE" dirty="0"/>
              <a:t> en </a:t>
            </a:r>
            <a:r>
              <a:rPr lang="fr-BE" dirty="0" err="1"/>
              <a:t>bootje</a:t>
            </a:r>
            <a:r>
              <a:rPr lang="fr-BE" dirty="0"/>
              <a:t> </a:t>
            </a:r>
            <a:r>
              <a:rPr lang="fr-BE" dirty="0" err="1"/>
              <a:t>varen</a:t>
            </a:r>
            <a:r>
              <a:rPr lang="fr-BE" dirty="0"/>
              <a:t> </a:t>
            </a:r>
          </a:p>
          <a:p>
            <a:pPr marL="0" indent="0">
              <a:buNone/>
            </a:pPr>
            <a:r>
              <a:rPr lang="fr-BE" dirty="0" err="1"/>
              <a:t>Chocolademuseum</a:t>
            </a:r>
            <a:r>
              <a:rPr lang="fr-BE" dirty="0"/>
              <a:t>: - </a:t>
            </a:r>
            <a:r>
              <a:rPr lang="fr-BE" dirty="0" err="1"/>
              <a:t>geschiedenis</a:t>
            </a:r>
            <a:r>
              <a:rPr lang="fr-BE" dirty="0"/>
              <a:t> van de </a:t>
            </a:r>
          </a:p>
          <a:p>
            <a:pPr marL="0" indent="0">
              <a:buNone/>
            </a:pPr>
            <a:r>
              <a:rPr lang="fr-BE" dirty="0"/>
              <a:t>                                       </a:t>
            </a:r>
            <a:r>
              <a:rPr lang="fr-BE" dirty="0" err="1"/>
              <a:t>chocolade</a:t>
            </a:r>
            <a:r>
              <a:rPr lang="fr-BE" dirty="0"/>
              <a:t> </a:t>
            </a:r>
          </a:p>
          <a:p>
            <a:pPr marL="0" indent="0">
              <a:buNone/>
            </a:pPr>
            <a:r>
              <a:rPr lang="fr-BE" dirty="0"/>
              <a:t>                                     - </a:t>
            </a:r>
            <a:r>
              <a:rPr lang="fr-BE" dirty="0" err="1"/>
              <a:t>hoe</a:t>
            </a:r>
            <a:r>
              <a:rPr lang="fr-BE" dirty="0"/>
              <a:t> </a:t>
            </a:r>
            <a:r>
              <a:rPr lang="fr-BE" dirty="0" err="1"/>
              <a:t>wordt</a:t>
            </a:r>
            <a:r>
              <a:rPr lang="fr-BE" dirty="0"/>
              <a:t> </a:t>
            </a:r>
            <a:r>
              <a:rPr lang="fr-BE" dirty="0" err="1"/>
              <a:t>chocolade</a:t>
            </a:r>
            <a:r>
              <a:rPr lang="fr-BE" dirty="0"/>
              <a:t> </a:t>
            </a:r>
            <a:r>
              <a:rPr lang="fr-BE" dirty="0" err="1"/>
              <a:t>gemaakt</a:t>
            </a:r>
            <a:r>
              <a:rPr lang="fr-BE" dirty="0"/>
              <a:t>? </a:t>
            </a:r>
          </a:p>
          <a:p>
            <a:pPr marL="0" indent="0">
              <a:buNone/>
            </a:pPr>
            <a:r>
              <a:rPr lang="fr-BE" dirty="0"/>
              <a:t>                                     - </a:t>
            </a:r>
            <a:r>
              <a:rPr lang="fr-BE" dirty="0" err="1"/>
              <a:t>vele</a:t>
            </a:r>
            <a:r>
              <a:rPr lang="fr-BE" dirty="0"/>
              <a:t> </a:t>
            </a:r>
            <a:r>
              <a:rPr lang="fr-BE" dirty="0" err="1"/>
              <a:t>chocoladewinkels</a:t>
            </a:r>
            <a:r>
              <a:rPr lang="fr-BE" dirty="0"/>
              <a:t> in Brugge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D78CFDA-C0DC-4FE7-A595-DD8A40546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541" y="1306287"/>
            <a:ext cx="2396265" cy="181113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51A3478-A19B-454E-A062-AE9812ECC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67" y="3542834"/>
            <a:ext cx="2032739" cy="239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94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EC62A3-D416-47B6-AC38-E2A49D75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IEPER: </a:t>
            </a:r>
            <a:r>
              <a:rPr lang="fr-BE" dirty="0" err="1"/>
              <a:t>kattenstoet</a:t>
            </a:r>
            <a:r>
              <a:rPr lang="fr-BE" dirty="0"/>
              <a:t>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D5AAC6-9628-4DAD-A086-2126525FF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5545"/>
            <a:ext cx="10515600" cy="3611417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De </a:t>
            </a:r>
            <a:r>
              <a:rPr lang="fr-BE" dirty="0" err="1"/>
              <a:t>Menenpoort</a:t>
            </a:r>
            <a:r>
              <a:rPr lang="fr-BE" dirty="0"/>
              <a:t>: - </a:t>
            </a:r>
            <a:r>
              <a:rPr lang="fr-BE" dirty="0" err="1"/>
              <a:t>symbool</a:t>
            </a:r>
            <a:r>
              <a:rPr lang="fr-BE" dirty="0"/>
              <a:t>  </a:t>
            </a:r>
            <a:r>
              <a:rPr lang="fr-BE" dirty="0" err="1"/>
              <a:t>Eerste</a:t>
            </a:r>
            <a:r>
              <a:rPr lang="fr-BE" dirty="0"/>
              <a:t> </a:t>
            </a:r>
            <a:r>
              <a:rPr lang="fr-BE" dirty="0" err="1"/>
              <a:t>Wereldoorlog</a:t>
            </a:r>
            <a:endParaRPr lang="fr-BE" dirty="0"/>
          </a:p>
          <a:p>
            <a:pPr marL="0" indent="0">
              <a:buNone/>
            </a:pPr>
            <a:r>
              <a:rPr lang="fr-BE" dirty="0"/>
              <a:t>                               - </a:t>
            </a:r>
            <a:r>
              <a:rPr lang="fr-BE" dirty="0" err="1"/>
              <a:t>iedere</a:t>
            </a:r>
            <a:r>
              <a:rPr lang="fr-BE" dirty="0"/>
              <a:t> </a:t>
            </a:r>
            <a:r>
              <a:rPr lang="fr-BE" dirty="0" err="1"/>
              <a:t>avond</a:t>
            </a:r>
            <a:r>
              <a:rPr lang="fr-BE" dirty="0"/>
              <a:t> ‘Last Post’: </a:t>
            </a:r>
          </a:p>
          <a:p>
            <a:pPr marL="0" indent="0">
              <a:buNone/>
            </a:pPr>
            <a:r>
              <a:rPr lang="fr-BE" dirty="0"/>
              <a:t>                                 </a:t>
            </a:r>
            <a:r>
              <a:rPr lang="fr-BE" dirty="0" err="1"/>
              <a:t>herdenking</a:t>
            </a:r>
            <a:r>
              <a:rPr lang="fr-BE" dirty="0"/>
              <a:t> </a:t>
            </a:r>
            <a:r>
              <a:rPr lang="fr-BE" dirty="0" err="1"/>
              <a:t>soldaten</a:t>
            </a:r>
            <a:r>
              <a:rPr lang="fr-BE" dirty="0"/>
              <a:t> WO1 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/>
              <a:t> De </a:t>
            </a:r>
            <a:r>
              <a:rPr lang="fr-BE" dirty="0" err="1"/>
              <a:t>Lakenhalle</a:t>
            </a:r>
            <a:r>
              <a:rPr lang="fr-BE" dirty="0"/>
              <a:t>: - </a:t>
            </a:r>
            <a:r>
              <a:rPr lang="fr-BE" dirty="0" err="1"/>
              <a:t>teken</a:t>
            </a:r>
            <a:r>
              <a:rPr lang="fr-BE" dirty="0"/>
              <a:t> </a:t>
            </a:r>
            <a:r>
              <a:rPr lang="fr-BE" dirty="0" err="1"/>
              <a:t>rijkdom</a:t>
            </a:r>
            <a:r>
              <a:rPr lang="fr-BE" dirty="0"/>
              <a:t> van de </a:t>
            </a:r>
            <a:r>
              <a:rPr lang="fr-BE" dirty="0" err="1"/>
              <a:t>Vlaamse</a:t>
            </a:r>
            <a:r>
              <a:rPr lang="fr-BE" dirty="0"/>
              <a:t> </a:t>
            </a:r>
          </a:p>
          <a:p>
            <a:pPr marL="0" indent="0">
              <a:buNone/>
            </a:pPr>
            <a:r>
              <a:rPr lang="fr-BE" dirty="0"/>
              <a:t>                               </a:t>
            </a:r>
            <a:r>
              <a:rPr lang="fr-BE" dirty="0" err="1"/>
              <a:t>steden</a:t>
            </a:r>
            <a:r>
              <a:rPr lang="fr-BE" dirty="0"/>
              <a:t> in de 14de </a:t>
            </a:r>
            <a:r>
              <a:rPr lang="fr-BE" dirty="0" err="1"/>
              <a:t>eeuw</a:t>
            </a:r>
            <a:r>
              <a:rPr lang="fr-BE" dirty="0"/>
              <a:t> </a:t>
            </a:r>
            <a:r>
              <a:rPr lang="fr-BE" dirty="0" err="1"/>
              <a:t>dankzij</a:t>
            </a:r>
            <a:r>
              <a:rPr lang="fr-BE" dirty="0"/>
              <a:t> </a:t>
            </a:r>
          </a:p>
          <a:p>
            <a:pPr marL="0" indent="0">
              <a:buNone/>
            </a:pPr>
            <a:r>
              <a:rPr lang="fr-BE" dirty="0"/>
              <a:t>                               </a:t>
            </a:r>
            <a:r>
              <a:rPr lang="fr-BE" dirty="0" err="1"/>
              <a:t>wolhandel</a:t>
            </a:r>
            <a:r>
              <a:rPr lang="fr-BE" dirty="0"/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37C2A16-E31A-4A20-8D59-90446D1ED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491" y="2565545"/>
            <a:ext cx="2812305" cy="186269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BFC1512-9D30-4741-822B-9CCD6CFF9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492" y="4713177"/>
            <a:ext cx="2812305" cy="189686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13A9909-69EC-4980-B6F0-15CF53AC2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82" y="801216"/>
            <a:ext cx="2191947" cy="14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79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2383998-000D-48BB-B0CC-E83782852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Hier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zijn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paar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streekgerechten</a:t>
            </a: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0371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F7259D-E99A-450A-991A-B300E488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39" y="3936711"/>
            <a:ext cx="10515600" cy="601444"/>
          </a:xfrm>
        </p:spPr>
        <p:txBody>
          <a:bodyPr>
            <a:normAutofit fontScale="90000"/>
          </a:bodyPr>
          <a:lstStyle/>
          <a:p>
            <a:br>
              <a:rPr lang="nl-NL" sz="2000" dirty="0"/>
            </a:br>
            <a:br>
              <a:rPr lang="fr-BE" sz="2000" dirty="0"/>
            </a:br>
            <a:br>
              <a:rPr lang="nl-NL" sz="2000" dirty="0"/>
            </a:br>
            <a:br>
              <a:rPr lang="nl-NL" sz="2000" dirty="0"/>
            </a:br>
            <a:endParaRPr lang="fr-BE" sz="2000" dirty="0"/>
          </a:p>
        </p:txBody>
      </p:sp>
      <p:pic>
        <p:nvPicPr>
          <p:cNvPr id="1026" name="Picture 2" descr="Vleteren Alt 8°">
            <a:extLst>
              <a:ext uri="{FF2B5EF4-FFF2-40B4-BE49-F238E27FC236}">
                <a16:creationId xmlns:a16="http://schemas.microsoft.com/office/drawing/2014/main" id="{1C0FB8F2-E0B0-4120-9E60-1728D38EB0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332" y="2835021"/>
            <a:ext cx="3719917" cy="371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2945633A-A249-4C27-83EA-870E62078CBC}"/>
              </a:ext>
            </a:extLst>
          </p:cNvPr>
          <p:cNvSpPr/>
          <p:nvPr/>
        </p:nvSpPr>
        <p:spPr>
          <a:xfrm rot="937791">
            <a:off x="8032267" y="2558919"/>
            <a:ext cx="1742858" cy="104661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 </a:t>
            </a:r>
            <a:r>
              <a:rPr lang="fr-BE" dirty="0" err="1"/>
              <a:t>Vleteren</a:t>
            </a:r>
            <a:r>
              <a:rPr lang="fr-BE" dirty="0"/>
              <a:t>!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2F99345-D0D1-4116-9E67-EFA2BD8CB376}"/>
              </a:ext>
            </a:extLst>
          </p:cNvPr>
          <p:cNvSpPr txBox="1">
            <a:spLocks/>
          </p:cNvSpPr>
          <p:nvPr/>
        </p:nvSpPr>
        <p:spPr>
          <a:xfrm>
            <a:off x="3137219" y="165385"/>
            <a:ext cx="77381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Streekbier : Vleteren</a:t>
            </a:r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6E845DC-BB0E-4D3E-93C8-5D46D2512093}"/>
              </a:ext>
            </a:extLst>
          </p:cNvPr>
          <p:cNvSpPr txBox="1">
            <a:spLocks/>
          </p:cNvSpPr>
          <p:nvPr/>
        </p:nvSpPr>
        <p:spPr>
          <a:xfrm>
            <a:off x="838200" y="942975"/>
            <a:ext cx="10515600" cy="4661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  <a:p>
            <a:r>
              <a:rPr lang="nl-NL" sz="2000" dirty="0"/>
              <a:t>helder roodbruin bier </a:t>
            </a:r>
          </a:p>
          <a:p>
            <a:r>
              <a:rPr lang="en-GB" sz="2000" dirty="0" err="1"/>
              <a:t>trappistenbier</a:t>
            </a:r>
            <a:r>
              <a:rPr lang="en-GB" sz="2000" dirty="0"/>
              <a:t> </a:t>
            </a:r>
            <a:r>
              <a:rPr lang="en-GB" sz="2000" dirty="0" err="1"/>
              <a:t>dat</a:t>
            </a:r>
            <a:r>
              <a:rPr lang="en-GB" sz="2000" dirty="0"/>
              <a:t> </a:t>
            </a:r>
            <a:r>
              <a:rPr lang="en-GB" sz="2000" dirty="0" err="1"/>
              <a:t>gebrouwen</a:t>
            </a:r>
            <a:r>
              <a:rPr lang="en-GB" sz="2000" dirty="0"/>
              <a:t> </a:t>
            </a:r>
            <a:r>
              <a:rPr lang="en-GB" sz="2000" dirty="0" err="1"/>
              <a:t>wordt</a:t>
            </a:r>
            <a:r>
              <a:rPr lang="en-GB" sz="2000" dirty="0"/>
              <a:t> door de </a:t>
            </a:r>
            <a:r>
              <a:rPr lang="en-GB" sz="2000" dirty="0" err="1"/>
              <a:t>monniken</a:t>
            </a:r>
            <a:r>
              <a:rPr lang="en-GB" sz="2000" dirty="0"/>
              <a:t> van de </a:t>
            </a:r>
            <a:r>
              <a:rPr lang="en-GB" sz="2000" dirty="0" err="1"/>
              <a:t>abdij</a:t>
            </a:r>
            <a:r>
              <a:rPr lang="en-GB" sz="2000" dirty="0"/>
              <a:t> in West-</a:t>
            </a:r>
            <a:r>
              <a:rPr lang="en-GB" sz="2000" dirty="0" err="1"/>
              <a:t>Vleteren</a:t>
            </a:r>
            <a:endParaRPr lang="nl-NL" sz="2000" dirty="0"/>
          </a:p>
          <a:p>
            <a:r>
              <a:rPr lang="nl-NL" sz="2000" dirty="0"/>
              <a:t>niet te koop in de winkel, alleen verkrijgbaar in de abdij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C635C1-1BC6-7E44-8D97-F9C6870F6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688" y="4172459"/>
            <a:ext cx="3302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4C01C5-726B-4FEE-931C-1A1DFDE66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0"/>
            <a:ext cx="9324975" cy="1325563"/>
          </a:xfrm>
        </p:spPr>
        <p:txBody>
          <a:bodyPr>
            <a:normAutofit/>
          </a:bodyPr>
          <a:lstStyle/>
          <a:p>
            <a:pPr algn="ctr"/>
            <a:r>
              <a:rPr lang="fr-BE" dirty="0"/>
              <a:t>KALLETAART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BF6E10-1C6E-4479-B553-0BC8B12E9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049964"/>
            <a:ext cx="10515600" cy="4351338"/>
          </a:xfrm>
        </p:spPr>
        <p:txBody>
          <a:bodyPr>
            <a:normAutofit/>
          </a:bodyPr>
          <a:lstStyle/>
          <a:p>
            <a:r>
              <a:rPr lang="nl-NL" sz="2600" dirty="0"/>
              <a:t>een specialiteit uit Kortrijk</a:t>
            </a:r>
          </a:p>
          <a:p>
            <a:r>
              <a:rPr lang="nl-NL" sz="2600" dirty="0"/>
              <a:t>het is een taart van zanddeeg, gevuld met confituur, </a:t>
            </a:r>
            <a:r>
              <a:rPr lang="nl-NL" sz="2600" dirty="0" err="1"/>
              <a:t>franchipan</a:t>
            </a:r>
            <a:r>
              <a:rPr lang="nl-NL" sz="2600" dirty="0"/>
              <a:t> en appelmoes (ook verkrijgbaar met abrikozenvulling)</a:t>
            </a:r>
          </a:p>
          <a:p>
            <a:r>
              <a:rPr lang="nl-NL" sz="2600" dirty="0"/>
              <a:t>extra lekker wanneer ze bestrooid is met amandelschilfers</a:t>
            </a:r>
            <a:endParaRPr lang="fr-BE" sz="2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AB4499-76C9-4039-871E-96DFCA625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77" y="3632367"/>
            <a:ext cx="4290762" cy="2860508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7F87248F-A599-4A56-9F50-7CCD29301F4B}"/>
              </a:ext>
            </a:extLst>
          </p:cNvPr>
          <p:cNvSpPr/>
          <p:nvPr/>
        </p:nvSpPr>
        <p:spPr>
          <a:xfrm>
            <a:off x="6909851" y="2891918"/>
            <a:ext cx="1785912" cy="1074163"/>
          </a:xfrm>
          <a:prstGeom prst="wedgeEllipse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 </a:t>
            </a:r>
            <a:r>
              <a:rPr lang="fr-BE" dirty="0" err="1"/>
              <a:t>Kalletaart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0834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4109</TotalTime>
  <Words>429</Words>
  <Application>Microsoft Office PowerPoint</Application>
  <PresentationFormat>Breedbeeld</PresentationFormat>
  <Paragraphs>70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West-Vlaanderen</vt:lpstr>
      <vt:lpstr>Hallo allemaal, wij gaan het hebben over West-Vlaanderen</vt:lpstr>
      <vt:lpstr>Bezienswaardigheden</vt:lpstr>
      <vt:lpstr>Hoofdstad: BRUGGE die schone </vt:lpstr>
      <vt:lpstr>PowerPoint-presentatie</vt:lpstr>
      <vt:lpstr>IEPER: kattenstoet  </vt:lpstr>
      <vt:lpstr>Hier zijn een paar streekgerechten</vt:lpstr>
      <vt:lpstr>    </vt:lpstr>
      <vt:lpstr>KALLETAART</vt:lpstr>
      <vt:lpstr>JULES DESTROOPER KOEKJES</vt:lpstr>
      <vt:lpstr>ZEEVRUCHTEN</vt:lpstr>
      <vt:lpstr>Uitstapjes </vt:lpstr>
      <vt:lpstr>Het Zwin</vt:lpstr>
      <vt:lpstr>De zee</vt:lpstr>
      <vt:lpstr>Pretpark Bellewaerde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West-Vlaanderen</dc:title>
  <dc:creator>Catherine Sondervorst</dc:creator>
  <cp:lastModifiedBy>Annemie Vriens</cp:lastModifiedBy>
  <cp:revision>22</cp:revision>
  <dcterms:created xsi:type="dcterms:W3CDTF">2020-05-16T14:00:04Z</dcterms:created>
  <dcterms:modified xsi:type="dcterms:W3CDTF">2020-05-28T16:37:38Z</dcterms:modified>
</cp:coreProperties>
</file>