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8" d="100"/>
          <a:sy n="88" d="100"/>
        </p:scale>
        <p:origin x="-418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0767B0-3CE5-4338-A323-0BCDCEFED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8C86E5C-86F2-4371-A503-39323103E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49AD276-401A-4102-9168-3AE328A90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4E0E754-2444-4D7E-BCAE-6AFBC3322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8FA3B72-B9A4-471B-B830-5EAFB9760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5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1FAE54F-563C-40F5-9865-A67940EFB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6111FDE-7253-4E9C-863B-C98CB89FF0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D9AD168-01BB-4822-A09F-4D33DE812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237D842-BFA9-424F-AF74-9CF87A7A7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775E6E1-7B57-46C9-AD03-E9D42613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79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5DADDFC-00E7-4604-88C9-CB025123E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9C9BB4B0-E62E-4C61-8EE8-0929D57E53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01D1906-1134-40B7-AF02-DDD6EDF5D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8EDB7AC-BA6D-44E9-92FE-19232372F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F15EC33-2E2A-44A4-9864-02E215F6E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6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B7014A6-2C19-4160-9B00-06C66A675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69D68F-7720-4962-9048-CEC5204DE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30B750-B60B-41F9-A335-7510CDFF3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1190FBD-55DC-495A-8D86-9175AED5C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C41519C-5A24-4716-B63E-458D83234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255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25F4C4-35AC-4557-BB44-08F15C0C3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7629094-BB18-4B77-9F6A-EDC04E393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BEE39C4-2498-4FDA-9D5B-7F830DC9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3871F6E-4406-40F4-8BB0-EFEABC3B7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409E2B-D3AF-4914-97DC-08E7C25CF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93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3D2572-2EB4-4B72-88BF-060B19694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25EA5A-5501-4C6E-A7F5-190ED8EF4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A055ACD-1B2B-442A-B4C4-A58E73062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B20AD6A-4B0E-40D0-A1DE-03E28B8C3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29E47D04-12F6-4EBF-BDE6-878527C39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E11F594-8C47-4635-952B-B6F603F99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03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2AFE1E-DB94-4084-B5E6-D943C3E24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5D8B5C6-463C-4539-A029-5E67AFBBD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CD50A2F-E7DD-4759-845F-BC12C75FE5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838C3BA-2EA2-4856-8336-E849BBC53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0664726-45DA-41C5-92E5-81DA5179F9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4C9FD443-A302-44A6-ADAF-392ADBE48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1EA5165-7B54-483C-95BF-AEE1D6123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1430AF8-C696-4C68-B9EF-A1EE906D5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2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A2FFE4-8B79-4B69-807C-F702B4FF2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393052F-9246-4687-8FC3-6E1B389C2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1EF6B7A-47AA-4F0F-ACD6-4EAF1FCBF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02DDE4B-5560-4811-80E6-8B418ED0C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963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26E2EA16-83F0-460E-BF1D-9C4B5BE36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1A61D4A-8D5C-42E4-9088-9E10BF8D3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FE1D026-A7A7-4D90-9A7C-31B8ECD05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4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B7C80D-34C2-48A8-9976-9D1CAFBA8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0A33051-F015-40AA-A059-6632ABBB4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2F2AE33-EF1D-40F7-8715-84ABE065A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7EA5145-EA88-4678-9CED-EBEA36CC6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422191E-81B7-4A50-8589-15DC9BE88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080C36B-B064-4413-A5E5-BC77A805B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408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6873CF2-AD7D-4E09-8D8A-A63B998A3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8D6990E-4360-4F0F-84D4-34B179732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9E8C7A39-18C7-49F1-B8D1-7CEB76B537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94C9CE6-1DDC-49DD-BCBD-3029D9137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E205C11-C132-41E5-AA18-451ECF20B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E84C6EA-5A6B-4908-B1B5-C0188021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14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3CF042C-FB49-4B05-A5A9-167362BD3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873CA9A-A5E4-40DA-BF44-ABF4BA210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DEFF3B-6579-49D5-95E9-EF3B1FA421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02090-E149-4674-85D6-43E1E89D55C7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96C779-880F-481B-B785-91526E9CF3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21673CA-122C-4D00-997A-7B313E8A12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EEDC4A-18A5-4980-B5A4-C3E185FFCC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56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F3E4963-B4E3-479E-B119-60B7583E9E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>
            <a:normAutofit/>
          </a:bodyPr>
          <a:lstStyle/>
          <a:p>
            <a:r>
              <a:rPr lang="en-GB" b="1" dirty="0" err="1"/>
              <a:t>Een</a:t>
            </a:r>
            <a:r>
              <a:rPr lang="en-GB" b="1" dirty="0"/>
              <a:t> </a:t>
            </a:r>
            <a:r>
              <a:rPr lang="en-GB" b="1" dirty="0" err="1"/>
              <a:t>dagje</a:t>
            </a:r>
            <a:r>
              <a:rPr lang="en-GB" b="1" dirty="0"/>
              <a:t> </a:t>
            </a:r>
            <a:r>
              <a:rPr lang="en-GB" b="1" dirty="0" err="1"/>
              <a:t>uit</a:t>
            </a:r>
            <a:r>
              <a:rPr lang="en-GB" b="1" dirty="0"/>
              <a:t> in </a:t>
            </a:r>
            <a:r>
              <a:rPr lang="en-GB" b="1" dirty="0" err="1"/>
              <a:t>Namen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0ECC521-5D38-4599-A018-4EEE144080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73689"/>
            <a:ext cx="9144000" cy="1682043"/>
          </a:xfrm>
        </p:spPr>
        <p:txBody>
          <a:bodyPr>
            <a:normAutofit lnSpcReduction="10000"/>
          </a:bodyPr>
          <a:lstStyle/>
          <a:p>
            <a:endParaRPr lang="en-GB" dirty="0"/>
          </a:p>
          <a:p>
            <a:endParaRPr lang="en-US" dirty="0"/>
          </a:p>
          <a:p>
            <a:endParaRPr lang="en-US" dirty="0"/>
          </a:p>
          <a:p>
            <a:pPr algn="r"/>
            <a:r>
              <a:rPr lang="en-US" dirty="0"/>
              <a:t>Matisse </a:t>
            </a:r>
            <a:r>
              <a:rPr lang="en-US" dirty="0" err="1"/>
              <a:t>Vanderdood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8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icture containing text, map&#10;&#10;Description automatically generated">
            <a:extLst>
              <a:ext uri="{FF2B5EF4-FFF2-40B4-BE49-F238E27FC236}">
                <a16:creationId xmlns:a16="http://schemas.microsoft.com/office/drawing/2014/main" xmlns="" id="{C460C644-C0BE-4A6B-8D2A-19E0749976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513" y="1057275"/>
            <a:ext cx="6958012" cy="5162552"/>
          </a:xfrm>
        </p:spPr>
      </p:pic>
      <p:sp>
        <p:nvSpPr>
          <p:cNvPr id="8" name="Arrow: Right 7">
            <a:extLst>
              <a:ext uri="{FF2B5EF4-FFF2-40B4-BE49-F238E27FC236}">
                <a16:creationId xmlns:a16="http://schemas.microsoft.com/office/drawing/2014/main" xmlns="" id="{4EA8544B-C02C-479C-9D63-C769A4E83A91}"/>
              </a:ext>
            </a:extLst>
          </p:cNvPr>
          <p:cNvSpPr/>
          <p:nvPr/>
        </p:nvSpPr>
        <p:spPr>
          <a:xfrm rot="18229404">
            <a:off x="5399607" y="4403049"/>
            <a:ext cx="2054074" cy="16368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1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close up of a rock&#10;&#10;Description automatically generated">
            <a:extLst>
              <a:ext uri="{FF2B5EF4-FFF2-40B4-BE49-F238E27FC236}">
                <a16:creationId xmlns:a16="http://schemas.microsoft.com/office/drawing/2014/main" xmlns="" id="{0998EEF7-93EF-4B73-B9A8-A483DE2E60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788" y="1757363"/>
            <a:ext cx="9372600" cy="418623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708F885-6750-45BC-94AC-1A49B2CC0FB3}"/>
              </a:ext>
            </a:extLst>
          </p:cNvPr>
          <p:cNvSpPr txBox="1"/>
          <p:nvPr/>
        </p:nvSpPr>
        <p:spPr>
          <a:xfrm>
            <a:off x="1463499" y="452736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De </a:t>
            </a:r>
            <a:r>
              <a:rPr lang="en-GB" sz="3600" dirty="0" err="1"/>
              <a:t>Grotten</a:t>
            </a:r>
            <a:r>
              <a:rPr lang="en-GB" sz="3600" dirty="0"/>
              <a:t> van Han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04753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57E95A-7F7D-4426-B58D-0C81B0D5F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3312" y="602193"/>
            <a:ext cx="10453687" cy="806450"/>
          </a:xfrm>
        </p:spPr>
        <p:txBody>
          <a:bodyPr/>
          <a:lstStyle/>
          <a:p>
            <a:pPr algn="ctr"/>
            <a:r>
              <a:rPr lang="en-GB" sz="3600" b="1" dirty="0"/>
              <a:t>De </a:t>
            </a:r>
            <a:r>
              <a:rPr lang="en-GB" sz="3600" b="1" dirty="0" err="1"/>
              <a:t>ruïnes</a:t>
            </a:r>
            <a:r>
              <a:rPr lang="en-GB" sz="3600" b="1" dirty="0"/>
              <a:t> van het </a:t>
            </a:r>
            <a:r>
              <a:rPr lang="en-GB" sz="3600" b="1" dirty="0" err="1"/>
              <a:t>kasteel</a:t>
            </a:r>
            <a:r>
              <a:rPr lang="en-GB" sz="3600" b="1" dirty="0"/>
              <a:t> van </a:t>
            </a:r>
            <a:r>
              <a:rPr lang="en-GB" sz="3600" b="1" dirty="0" err="1"/>
              <a:t>Poilvache</a:t>
            </a:r>
            <a:endParaRPr lang="en-US" dirty="0"/>
          </a:p>
        </p:txBody>
      </p:sp>
      <p:pic>
        <p:nvPicPr>
          <p:cNvPr id="1026" name="Picture 2" descr="Kasteel van Poilvache (ruïnes) - guidesoffice.eu">
            <a:extLst>
              <a:ext uri="{FF2B5EF4-FFF2-40B4-BE49-F238E27FC236}">
                <a16:creationId xmlns:a16="http://schemas.microsoft.com/office/drawing/2014/main" xmlns="" id="{F3C11130-51D8-4812-A410-EE6F7021D8F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1514475"/>
            <a:ext cx="9958387" cy="497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8330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BE8C7D-AA01-4B2E-9471-BADAED8EB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dirty="0">
                <a:latin typeface="+mn-lt"/>
              </a:rPr>
              <a:t>Museum </a:t>
            </a:r>
            <a:r>
              <a:rPr lang="en-GB" sz="3600" dirty="0" err="1">
                <a:latin typeface="+mn-lt"/>
              </a:rPr>
              <a:t>Félicien</a:t>
            </a:r>
            <a:r>
              <a:rPr lang="en-GB" sz="3600" dirty="0">
                <a:latin typeface="+mn-lt"/>
              </a:rPr>
              <a:t> </a:t>
            </a:r>
            <a:r>
              <a:rPr lang="en-GB" sz="3600" dirty="0" err="1">
                <a:latin typeface="+mn-lt"/>
              </a:rPr>
              <a:t>Rops</a:t>
            </a:r>
            <a:endParaRPr lang="en-US" sz="3600" dirty="0">
              <a:latin typeface="+mn-lt"/>
            </a:endParaRPr>
          </a:p>
        </p:txBody>
      </p:sp>
      <p:pic>
        <p:nvPicPr>
          <p:cNvPr id="2050" name="Picture 2" descr="Félicien Rops Museum Namen - iMusea.nl">
            <a:extLst>
              <a:ext uri="{FF2B5EF4-FFF2-40B4-BE49-F238E27FC236}">
                <a16:creationId xmlns:a16="http://schemas.microsoft.com/office/drawing/2014/main" xmlns="" id="{2F38E99B-13D2-469A-979D-C74598B7278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2" y="2214563"/>
            <a:ext cx="3300413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49FB8C55-EB1F-4CB6-B7C1-465FE4788D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663" y="2214563"/>
            <a:ext cx="4981575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530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604122-60B5-4C45-B5B6-04E10892E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06525"/>
          </a:xfrm>
        </p:spPr>
        <p:txBody>
          <a:bodyPr>
            <a:normAutofit/>
          </a:bodyPr>
          <a:lstStyle/>
          <a:p>
            <a:r>
              <a:rPr lang="en-GB" sz="3600" dirty="0" err="1"/>
              <a:t>Streekgerechten</a:t>
            </a:r>
            <a:r>
              <a:rPr lang="en-GB" sz="3600" dirty="0"/>
              <a:t> </a:t>
            </a:r>
            <a:r>
              <a:rPr lang="en-GB" sz="3600" dirty="0" err="1"/>
              <a:t>uit</a:t>
            </a:r>
            <a:r>
              <a:rPr lang="en-GB" sz="3600" dirty="0"/>
              <a:t> de </a:t>
            </a:r>
            <a:r>
              <a:rPr lang="en-GB" sz="3600" dirty="0" err="1"/>
              <a:t>provincie</a:t>
            </a:r>
            <a:r>
              <a:rPr lang="en-GB" sz="3600" dirty="0"/>
              <a:t> </a:t>
            </a:r>
            <a:r>
              <a:rPr lang="en-GB" sz="3600" dirty="0" err="1"/>
              <a:t>Namen</a:t>
            </a:r>
            <a:r>
              <a:rPr lang="en-GB" sz="3600" dirty="0"/>
              <a:t>:</a:t>
            </a:r>
            <a:br>
              <a:rPr lang="en-GB" sz="3600" dirty="0"/>
            </a:br>
            <a:r>
              <a:rPr lang="en-GB" sz="3100" dirty="0"/>
              <a:t>Petits-Gris (</a:t>
            </a:r>
            <a:r>
              <a:rPr lang="en-GB" sz="3100" dirty="0" err="1"/>
              <a:t>slakken</a:t>
            </a:r>
            <a:r>
              <a:rPr lang="en-GB" sz="3100" dirty="0"/>
              <a:t>), </a:t>
            </a:r>
            <a:r>
              <a:rPr lang="en-GB" sz="3100" dirty="0" err="1"/>
              <a:t>flamiche</a:t>
            </a:r>
            <a:r>
              <a:rPr lang="en-GB" sz="3100" dirty="0"/>
              <a:t> (</a:t>
            </a:r>
            <a:r>
              <a:rPr lang="en-GB" sz="3100" dirty="0" err="1"/>
              <a:t>kaastaart</a:t>
            </a:r>
            <a:r>
              <a:rPr lang="en-GB" sz="3100" dirty="0"/>
              <a:t>), </a:t>
            </a:r>
            <a:r>
              <a:rPr lang="en-GB" sz="3100" dirty="0" err="1"/>
              <a:t>peket</a:t>
            </a:r>
            <a:r>
              <a:rPr lang="en-GB" sz="3100" dirty="0"/>
              <a:t> (jenever)</a:t>
            </a:r>
            <a:endParaRPr lang="en-US" sz="3100" dirty="0"/>
          </a:p>
        </p:txBody>
      </p:sp>
      <p:pic>
        <p:nvPicPr>
          <p:cNvPr id="5" name="Content Placeholder 4" descr="A blue and white plate&#10;&#10;Description automatically generated">
            <a:extLst>
              <a:ext uri="{FF2B5EF4-FFF2-40B4-BE49-F238E27FC236}">
                <a16:creationId xmlns:a16="http://schemas.microsoft.com/office/drawing/2014/main" xmlns="" id="{CB9E14DB-1083-49FE-AE4C-030B16BF6B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15" y="2486025"/>
            <a:ext cx="5228159" cy="3705225"/>
          </a:xfrm>
        </p:spPr>
      </p:pic>
      <p:pic>
        <p:nvPicPr>
          <p:cNvPr id="3074" name="Picture 2" descr="Flamiche — Wikipédia">
            <a:extLst>
              <a:ext uri="{FF2B5EF4-FFF2-40B4-BE49-F238E27FC236}">
                <a16:creationId xmlns:a16="http://schemas.microsoft.com/office/drawing/2014/main" xmlns="" id="{ADF38212-797B-4CBB-BAF2-8102C58B36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9674" y="2198873"/>
            <a:ext cx="3430065" cy="2101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Waalse feesten in Namen | Wallonië België Toerisme">
            <a:extLst>
              <a:ext uri="{FF2B5EF4-FFF2-40B4-BE49-F238E27FC236}">
                <a16:creationId xmlns:a16="http://schemas.microsoft.com/office/drawing/2014/main" xmlns="" id="{BE1CEAD5-9DCB-43E3-94BA-C3BEC8686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6538" y="4429125"/>
            <a:ext cx="4933947" cy="1957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850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27</Words>
  <Application>Microsoft Office PowerPoint</Application>
  <PresentationFormat>Custom</PresentationFormat>
  <Paragraphs>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Een dagje uit in Namen</vt:lpstr>
      <vt:lpstr>PowerPoint Presentation</vt:lpstr>
      <vt:lpstr>PowerPoint Presentation</vt:lpstr>
      <vt:lpstr>De ruïnes van het kasteel van Poilvache</vt:lpstr>
      <vt:lpstr>Museum Félicien Rops</vt:lpstr>
      <vt:lpstr>Streekgerechten uit de provincie Namen: Petits-Gris (slakken), flamiche (kaastaart), peket (jenever)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Daguitstap in de provincie Namen</dc:title>
  <dc:creator>Janssen, Christel</dc:creator>
  <cp:lastModifiedBy>Margot</cp:lastModifiedBy>
  <cp:revision>7</cp:revision>
  <dcterms:created xsi:type="dcterms:W3CDTF">2020-05-03T12:40:54Z</dcterms:created>
  <dcterms:modified xsi:type="dcterms:W3CDTF">2020-05-07T16:44:35Z</dcterms:modified>
</cp:coreProperties>
</file>