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uni Kumps" initials="SK" lastIdx="1" clrIdx="0">
    <p:extLst>
      <p:ext uri="{19B8F6BF-5375-455C-9EA6-DF929625EA0E}">
        <p15:presenceInfo xmlns:p15="http://schemas.microsoft.com/office/powerpoint/2012/main" userId="8643a00b615bc5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1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84" d="100"/>
          <a:sy n="84" d="100"/>
        </p:scale>
        <p:origin x="1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4-23T11:21:35.470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4322 1431 0,'32'0'250,"0"0"-234,32 0 0,-32 0-1,33 0-15,-33 0 16,0 0-16,0 0 16,0 0-16,0 0 31,1 0-16,-1 0 1,0 0-16,0 0 0,0 0 16,0 0-16,0 0 31,1 0 0,63 0-15,-64-32-16,0 32 0,33-32 0,-33 0 15,32 0-15,-32 0 16,0 32 15,33 0-15,-1-33 0,0 1-16,-31 0 15,-1 32-15,0 0 16,0 0-16,-32-32 0,32 32 15,32-64 1,-64 31-16,33 33 16,63 0-1,-64 0 17,32 0-32,-31 0 15,63-32-15,-32 0 16,1 32 31,-1 0-47,32 0 0,-63 0 15,31 0-15,0 0 0,-32 0 0,65 0 16,31-32-16,-31 32 0,-65 0 16,32 0-16,1 0 0,-1 0 0,0 0 15,33 0-15,-65 0 31,32 0-15,33 0 0,-65 0-16,64 0 15,-31 0-15,-33 0 16,32 0-16,0 0 0,-32 0 16,1 0-16,-1 0 0,0 0 0,0 0 15,0 0-15,0-32 0,1 32 0,-1 0 16,0 0-16,0 0 0,32-32 15,1 32-15,-33 0 16,0 0 0,32 0-1,0 0 1,-31 0-16,31 0 16,0-32-16,-32 32 0,1 0 15,-1 0-15,32 0 0,0 0 0,-32 0 16,1 0-16,-1 0 15,32-33-15,0 1 0,-31 32 16,-1 0-16,32 0 16,-32-32-16,65-32 15,-33 32-15,32 0 0,-64 32 16,33 0-16,-1 0 0,-32 0 16,0 0-16,1 0 15,63 0-15,-32 0 16,33 0-16,-65 0 0,0 0 15,0 0-15,33 0 16,-1 0 0,-32 0-1,32 0-15,1-33 0,-1 33 16,0 0-16,1 0 0,-1 0 0,-32 0 16,32 0-16,-32 0 0,1 0 15,31 0 16,-32 0-31,0-32 16,32 0-16,-31 32 16,31 0-16,0 0 15,-32 0-15,33 0 16,-1 0-16,-32 0 16,0 0-16,0 0 0,1 0 0,-1 0 0,32 0 15,-32 0-15,33 0 16,-1 0-1,-32 0-15,32 0 16,1 0 0,-33 0-16,0 0 15,0 0-15,0 0 0,32 0 16,-31 0-16,-1 0 16,32 0-16,-32 0 0,0 0 15,33 0 1,-33 0-16,32 0 0,-32 0 0,0 0 15,33 0-15,-1 0 0,0 0 16,-31 0-16,-1 0 0,0 0 0,0 0 16,0 0-16,0 0 15,0 0-15,33 0 0,-1 0 0,-32 0 16,33 0-16,-33 0 16,32 0-16,-32 0 0,0 0 0,0 0 15,33 0-15,-33 0 0,32 0 16,-32 0-16,33 0 0,-1 0 15,-32 0 1,32 0-16,-31 0 0,31 0 16,-32 0-16,32 0 15,1 0-15,-33 0 16,32 0-16,0 0 0,1 0 16,-33 0-16,32 0 0,0 0 0,-64 32 15,65-32-15,-1 0 0,-32 0 31,32 0-31,-31 0 16,31 0-16,0 0 16,-32 0-16,33 0 0,-33 0 0,32 0 15,-32 0-15,0 0 0,65 0 16,-1 0-16,-31 0 0,-33 0 16,32 0-16,-32 0 0,33 0 15,-33 0-15,32 0 0,0 0 16,-31 0-1,-1 0-15,0 0 16,32 0-16,0 0 16,-31 0-1,-1 0-15,0 0 16,32 0 0,-32 0-16,0 0 0,1 0 15,-1 0-15,0 0 16,0 0-16,0 0 0,0 0 0,1 0 15,-1-32-15,0 32 16,0 0-16,32 0 0,1 0 0,-33 0 16,32 0-16,-32 0 0,0 0 0,33 0 15,-33 0-15,32 0 0,0 0 0,33-32 16,-33 32-16,0 0 0,33 0 0,-33-32 16,1 32-16,63-32 0,-31 32 0,-1 0 15,-32 0-15,33 0 0,-33 0 0,-32 0 16,65 0-16,-33-33 0,-32 1 15,33 0-15,-33 32 0,32-32 0,32 32 0,-31 0 16,-33 0-16,32 0 0,0 0 16,-31 0-16,31 0 15,-32 0-15,0 0 16,33 0-16,-33 0 0,0 0 16,0 0-1,0 0 1,32 0-16,1-32 15,-1 32 1,33 0-16,-33-32 0,-32 32 0,32 0 0,1 0 16,-33 0-16,64-32 0,-32 32 0,33-33 15,-33 33-15,1 0 16,31-32-16,-64 0 0,65-32 0,-33 32 16,0 32-16,1 0 0,-1 0 0,0 0 15,0 0-15,-31 0 0,31 0 0,-32 0 0,32 0 16,-31 0-16,-1 0 0,0 0 0,32 0 15,-32 0-15,33 0 16,-33 0-16,64 0 16,-32 0-16,-31 0 0,31 0 0,0 0 15,-32 0-15,33 32 0,31-32 0,-32 32 16,1 0-16,-1 0 0,0 0 0,1 1 16,-33-1-16,32-32 0,-32 32 15,0 0-15,1-32 0,31 32 0,-32-32 16,0 32-16,0-32 0,0 32 15,1 1-15,-1-33 0,0 64 16,32-32-16,1 0 0,-33 0 0,0-32 16,32 33-16,0-1 0,-64 0 0,65 0 15,-33-32-15,0 32 0,32 0 0,33 0 16,-33 33-16,-32-33 0,33 0 16,-1-32-16,0 32 0,-32 0 15,33 0-15,-1 1 0,-32 31 0,32-64 16,-31 32-16,-1 0 0,32 0 0,0 1 15,-32-33-15,1 64 0,31-32 16,0 0-16,1 32 0,-33-64 0,64 33 16,-32 63-16,33 1 0,-1-65 15,1 64-15,-1-64 0,-64 0 0,65 33 16,-1 31-16,-31-32 0,-1-64 16,0 65-16,-32-33 0,33 0 0,-1 32 15,0 1-15,-32-33 0,33 0 0,-1 32 16,0-32-16,-31 1 0,-1-1 0,32 0 15,0 64-15,33 1 0,-33-33 0,0 0 16,1 33-16,-1-33 0,32 65 0,-31-33 16,-1-31-16,0-33 0,1 64 0,31 1 15,-32-1-15,1 33 0,31-33 0,-32-32 16,-31 33-16,31-1 0,-32-63 0,65 63 16,-1 0-16,-32 1 0,1 31 0,-1-31 15,0-33-15,0 33 0,1-33 0,-33 0 16,32-32-16,1 65 0,-1-1 0,-32-31 15,32-1-15,-32 0 0,1 1 0,-33-1 16,32 0-16,0-32 0,32 33 0,-32-1 16,1-32-16,-1 32 15,0 1-15,0-33 0,0 0 0,-32 0 16,32 32-16,0-64 0,-32 65 16,0-33-16,0 32 0,33 1 15,-33 31-15,0-64 16,0 32-16,32 33 15,0-65-15,-32 32 0,0-31 32,0-1-32,0 0 0,0 0 15,0 0-15,0 65 16,0-33-16,0 0 16,0 0-1,0-31-15,0-1 0,0 0 16,0 0-1,0 32 1,-32-31-16,0 31 0,32-32 0,-33 0 16,1 0-16,32 33 15,-32-33-15,0 0 16,-32 0-16,64 0 16,-65 0-16,33 1 0,32-1 15,-32 0-15,0 0 31,-32 0-31,64 0 16,-65 0-16,1 33 0,32-65 16,0 32-16,-33-32 15,1 32 1,32 0-16,0-32 0,0 32 16,-33-32-1,33 33-15,0-1 0,-32-32 16,32 0-16,-33 32 0,1 0 0,32-32 15,32 32-15,-32-32 0,-33 32 0,1 33 16,32-33-16,-32 0 0,-1 32 16,-31-32-16,-1-32 0,65 0 0,-32 0 15,-33 32-15,33 1 0,0-1 0,-33 0 16,1 0-16,0-32 0,-1 32 16,1 0-16,-1 1 0,33-1 0,32-32 15,-97 32-15,33-32 0,-1 32 0,1 0 16,31 0-16,33 0 0,-32 1 0,0-1 15,-1 0-15,33 0 0,-64 0 0,-1-32 16,-31 32-16,63 1 0,1-1 16,0 0-16,-1-32 0,1 32 0,32 0 15,-32-32-15,32 0 0,-1 0 0,-31 32 16,32 0-16,0-32 0,-33 0 0,1 0 16,32 0-16,0 0 0,0 0 15,-33 33-15,1-33 0,-32 32 16,64-32-16,-33 0 0,1 0 0,32 0 15,-33 32-15,1 0 0,32-32 16,-64 0-16,31 0 0,33 0 0,-64 32 16,31-32-16,33 0 0,-32 32 0,0 0 15,-33-32-15,65 0 0,-32 0 0,-1 0 16,-63 33-16,31-1 16,1 0-16,64 0 0,-65 0 0,33 0 15,32 1-15,-33-33 0,1 0 16,64 32-16,-32-32 0,-32 0 0,-1 0 15,1 0-15,32 0 0,-32 0 0,-1 0 16,33 0-16,-32 0 0,-33 0 0,65 0 16,-64 0-16,64 0 0,0 0 15,-1 0-15,-31 0 0,-32 0 0,63 0 16,1 0-16,0 0 0,0 0 0,-32 0 16,32 0-16,-33 0 0,1 0 0,0 0 15,31 0-15,1 0 16,0 0-16,0 0 0,-64-32 15,63 32-15,-63 0 0,64 0 16,-65-33-16,65 33 0,0 0 16,0-32-16,0 32 15,0 0-15,-1 0 0,-31 0 0,32 0 16,0 0-16,-32 0 0,-1 0 0,33-32 16,0 32-16,0 0 0,0 0 0,-65 0 15,65-96-15,0 63 0,0 33 16,0 0-16,-1 0 15,1 0-15,-32 0 16,32 0-16,0 0 0,-33 0 16,33 0-16,0 0 15,0 0-15,0 0 32,0 0-32,-1-32 62,33 0-46,-32 32-1,-32 0-15,32 0 16,0 0-16,0 0 16,-1 0-1,-31 0 1,32 0-16,0 0 15,0 0 1,-1 0-16,-31 0 16,0 32-16,0-32 15,31 0-15,-31 0 0,0 32 16,32 1 0,-1-1-1,-31-32-15,0 0 0,0 0 16,31 0-16,-31 0 0,0 0 0,-1 32 15,1 0-15,0-32 16,32 0-16,-33 0 16,1 0-1,0 0-15,0 0 16,-1 0-16,-31 0 0,-1 0 0,65 0 16,-64 0-16,-1 0 0,33 0 0,0 0 15,-33 0-15,1 0 0,31 0 16,1 0-16,-64 0 0,31 0 0,-32 0 0,65 0 15,0 32-15,0 0 0,-65-32 0,65 0 16,-33 33-16,-31-1 0,-1 0 0,0-32 16,33 0-16,-1 32 0,65 0 15,-32 32-15,0-31 0,-33-33 0,33 32 16,-33 0-16,1 0 0,32-32 0,-33 32 16,1 0-16,64-32 15,-33 0-15,-31 0 0,64 0 0,-33 0 16,1 0-16,-32 33 0,64-1 15,-33 0-15,1-32 0,32 0 0,-33 0 16,-31 32-16,0 0 16,63 0-16,-63 0 0,32-32 0,31 0 15,-31 0-15,0 33 0,0-1 16,31-32-16,-95 32 0,63-32 16,1 0-16,32 0 15,-32 0-15,32 0 0,-1 0 16,-31 0-16,32 0 0,-32 0 31,-1 0-31,33 0 0,0 0 16,0 0-16,-32 0 15,31 0-15,1 0 16,0 0-16,0 0 16,0 0-16,0 0 62,0 0-62,-1 0 16,1 0-16,0 0 15,-32 0-15,-1 0 16,33-32-16,0 0 16,-64-1-16,31 33 15,33 0 48,32-32-32,-32 32-31,0-32 16,0 0-1,0 32 63,-33 0-78,33 0 0,-32 0 16,32-32-16,32 0 16,-32 32-1,-1 0-15,-31 0 0,0-32 16,32-1-16,-33 33 31,1 0-31,32 0 31,-32 0-31,31 0 0,1-32 16,0 32-16,0 0 0,-64-32 16,63 0-16,1 32 62,0 0-62,0 0 16,0 0-16,-33 0 0,-63 0 15,96 0-15,-33 0 16,-63 0-16,96 0 0,-33 0 16,1 0-1,32 0 1,0 0-1,-33 0-15,1 0 79,-32-64-79,64 31 62,-1 33 157,-31-32-204,0 0-15,32 32 0,-1 0 16,1 0-16,-32 0 16,-32 0 46,31-64-46,1 32-1,32 0 1,0-33 0,-33 65 15,33-32 0,-32 32 125,-33 0-156,33 0 16,32 0-16,0 0 16,0 0 93,32 32-78,-129-32-31,65-32 0,32 0 157,-33 0-157,-31-33 0,64 33 15,-33 0-15,-31 0 0,64 32 0,-65-32 16,65 0-16,-32 32 0,-33-65 15,65 65-15,0 0 0,0-32 16,0 32-16,-65-32 0,33 32 0,-32 0 16,-33-32-16,33 0 0,-65 0 0,64 0 15,1 32-15,-33 0 0,33 0 16,-97-33-16,32 1 0,33 0 0,31 32 16,1 0-16,-33-32 0,0-32 15,-31 31-15,-33 1 0,64 0 0,-64-64 16,65 31-16,-33 33 0,-32-32 0,64 0 15,-64 31-15,65-31 0,-1-32 0,-32 31 16,97 1-16,0 64 0,-33-32 0,65 0 16,32 0-16,-32 32 0,-32-65 0,-33 33 15,65 0-15,-32 0 0,0-32 0,-1 31 16,65 1-16,-64 0 16,32 0-16,-33-32 0,-31-1 0,32 65 15,-1-64-15,-31 0 0,0-1 0,63 33 16,1 0-16,-32-32 0,0 32 15,-1-33-15,33 65 0,32-32 0,-32 32 16,32-64-16,-96 32 0,63 32 16,1-32-16,0-65 0,0 65 47,0 0-47,32 0 0,-32-33 0,-1 33 15,1 0-15,0 0 0,0-32 0,0 32 16,-32 32-16,64-65 0,-65 1 0,33 64 15,0-64-15,32 31 0,-64-31 0,32 32 16,-1 32-16,1-32 0,32 0 0,-32 32 16,0-32-16,32-1 15,-32-31-15,32 32 0,-32 0 16,-1 32-16,1-32 0,32-1 0,-32-63 16,0 96-16,0 0 0,0-64 0,0-33 15,-1 65 126,33-32-32,0-33-109,0 65 0,0 0 16,0-32-16,0-1 0,0 1 0,0 0 15,0 32 48,0-33-47,0 1-16,0 0 0,0-1 31,0-31-31,0 64 0,0-32 0,0 31 15,0 1-15,0-32 0,0 0 16,0-1 0,0 1 15,0 32-31,33-32 0,-1-1 31,-32 33-15,0 0-1,32-32-15,-32 32 47,32-1-31,-32 1-16,0 0 31,32 0-15,0 0-16,0 0 15,1-1-15,-1 1 0,0-32 16,0 64 0,-32-64-16,32 32 0,33-33 15,-33 33 1,-32 0-16,32-32 16,0-1-16,0 33 15,0 32 1,0-32-16,33-32 0,-1-1 15,0 1-15,-64 32 0,97-32 0,-33-33 16,0 33-16,1 0 0,-1-33 0,-32 65 16,32-32-16,1-33 0,31 1 0,33-65 15,-65 65-15,0 31 0,-31 1 0,31-33 16,0 33-16,0 0 0,-31 64 16,-33-32-16,64-33 0,-32 33 0,0 32 15,-32-32-15,32-32 0,1 64 0,-1 0 63,0-32-16,0 32-32,0 0 1,0-32-16,33-1 15,-33 33 1,0 0 15,0 0-15,0 0-16,0 0 16,1 0-16,-1 0 0,0 0 15,32 33 1,0-1-1,1 32-15,-33-64 16,0 64-16,32-32 0,1 1 0,-1 31 16,-32-32-16,32 0 0,1-32 15,-33 0-15,0 0 16,0 0 0,0 32-16,33 0 0,-1 1 15,0-1-15,1-32 16,-1 32 15,-32-32 0,64 32-31,-31-32 0,-33 0 16,32 0-16,1 0 0,-33 0 16,64 0-16,-32 0 0,-31 0 0,31 0 15,0 0-15,33 0 0,-33 0 16,0 0-1,1-32-15,-33 0 0,0 0 16,32 32 0,-64-33-16,32 33 0,0 0 31,33-64-31,-33 0 16,0 32-16,32 32 0,-64-32 15,65-1-15,-33 1 0,0 0 16,-32-32-16,32 0 0,0 31 15,0 1-15,1-32 0,-33 32 16,32 32-16,0-65 94,32 33 0,-32 32-94,1 0 0,63-32 15,-64 32 1,32 0-16,1-32 0,-33 0 15,0 0-15,32 32 0,-32 0 16,65 0-16,-1 0 0,-31-32 16,-1 32-16,-32 0 15,65 0-15,-1 0 0,-32 0 16,-31 0-16,63 0 0,-32 0 0,-32 0 16,65 0-16,-33 0 0,0 0 0,1 0 15,-1 0-15,0 0 0,1 0 16,-33 0-16,32 0 0,-32 0 15,33 0-15,-1 0 0,-32 0 0,32 0 16,1 0-16,-33 0 16,64 0-16,1 0 15,-65 0-15,32 0 0,1 0 16,-33 0 0,32 0-1,-32 0 1,32 0-16,-31 0 15,31 0-15,0 0 16,-32 0 0,0 0-16,1 0 15,31-33 1,-32 33-16,32 0 16,-31 0-16,-1-32 15,0 0-15,0 32 0,0 0 0,32-32 16,-31 32-16,-1 0 15,0 0 1,0 0 0,32 0-16,-31 0 15,-1 0-15,32 0 0,-32-32 16,0 0-16,0 32 16,1 0-16,-1 0 15,32-33-15,-32 33 16,32 0-16,1 0 15,-1-32-15,-32 0 0,33 32 0,-1 0 16,-32 0 0,0 0-16,0 0 15,0 0-15,1 0 0,-1 0 0,0 0 16,32 0 0,1 0-16,-1 0 0,-32 0 15,0-32-15,32 0 0,-31 32 16,31 0-1,0 0-15,-32 0 32,1 0-32,-1-32 15,0 32-15,0-32 0,0-1 203,-64 33-171,0 0-17,0 0 1,0 0 31,-33-32-32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4-23T13:20:18.005"/>
    </inkml:context>
    <inkml:brush xml:id="br0">
      <inkml:brushProperty name="width" value="0.46667" units="cm"/>
      <inkml:brushProperty name="height" value="0.46667" units="cm"/>
      <inkml:brushProperty name="color" value="#FF8000"/>
      <inkml:brushProperty name="fitToCurve" value="1"/>
    </inkml:brush>
    <inkml:brush xml:id="br1">
      <inkml:brushProperty name="width" value="0.46667" units="cm"/>
      <inkml:brushProperty name="height" value="0.4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B58EC48-118E-461E-AA6F-36238884B69D}" emma:medium="tactile" emma:mode="ink">
          <msink:context xmlns:msink="http://schemas.microsoft.com/ink/2010/main" type="writingRegion" rotatedBoundingBox="29852,6540 26696,17322 23768,16465 26924,5682">
            <msink:destinationLink direction="with" ref="{CD9E6C10-B6A0-40A2-89CA-D485B251EAAD}"/>
          </msink:context>
        </emma:interpretation>
      </emma:emma>
    </inkml:annotationXML>
    <inkml:traceGroup>
      <inkml:annotationXML>
        <emma:emma xmlns:emma="http://www.w3.org/2003/04/emma" version="1.0">
          <emma:interpretation id="{1E57283E-4518-4068-B93A-82E4AE22A35F}" emma:medium="tactile" emma:mode="ink">
            <msink:context xmlns:msink="http://schemas.microsoft.com/ink/2010/main" type="paragraph" rotatedBoundingBox="29852,6540 26696,17322 23768,16465 26924,56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3BA55D-3AA4-4132-ACB6-BB347E67E20A}" emma:medium="tactile" emma:mode="ink">
              <msink:context xmlns:msink="http://schemas.microsoft.com/ink/2010/main" type="line" rotatedBoundingBox="29852,6540 26696,17322 23768,16465 26924,5683"/>
            </emma:interpretation>
          </emma:emma>
        </inkml:annotationXML>
        <inkml:traceGroup>
          <inkml:annotationXML>
            <emma:emma xmlns:emma="http://www.w3.org/2003/04/emma" version="1.0">
              <emma:interpretation id="{D104AA48-474F-4239-A18A-13742A518A8F}" emma:medium="tactile" emma:mode="ink">
                <msink:context xmlns:msink="http://schemas.microsoft.com/ink/2010/main" type="inkWord" rotatedBoundingBox="29852,6540 28868,9902 25939,9044 26924,56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8255 889 0,'31'32'0,"1"-32"94,0 31-16,-32 1-46,32 32-1,-32-33-16,0 1-15,0 0 0,0 31 0,0 1 16,0-32 0,0 31-1,31 1-15,1-33 16,0 1-16,-32 0 0,32-32 0,-32 32 16,0-1-16,0 1 0,0 0 15,0 0 1,0-1-16,0 1 15,31 0-15,-31 0 16,0 31-16,32 1 0,-32-33 16,0 33-16,0-1 15,0-31 1,0 32 0,0-33-16,0 33 15,0-1-15,0-31 0,0 32 0,0-33 16,0 1-16,0 0 0,0 0 0,0-1 15,0 1-15,0 0 16,0 0-16,0 31 0,0-31 0,0 31 16,0-31-1,0 0-15,0 31 16,0-31-16,0 32 0,0-33 0,0 33 16,0-32-16,0-1 0,0 1 15,0 32 1,0-1-16,-32 1 15,32-33 1,-31 1-16,31 0 0,0 31 16,0-31-16,0 0 15,-32 31-15,32-31 0,0 0 32,0 0-32,-32 31 0,0 1 15,32-33-15,0 1 16,0 32 62,0-33-62,0 1-16,0 0 31,0 0 31,0-1-15,0 1-31,0 0-1,0 0 17,0-1 77,0 1-78,0 0-15,32 0 0,0-32-16,0 0 15,31 63-15,-31-31 16,31 0-16,1-1 15,-32 1 1,-1-32-16,33 0 16,-32 0-16,-1 0 0,1 0 15,0 0-15,-32 64 16,32-33 0,-1-31-16,1 0 15,0 0 32,0 0-47,31 0 31,1 0 1,-33 0-17,65 0 1,-65 0-16,1-31 0,0 31 0,31-32 15,1 32-15,-32 0 0,-1-32 16,33 32-16,-1-32 16,-31 1-16,32 31 0,-1 0 0,-31 0 15,63-32-15,-31 0 16,-1 0-16,-31 32 0,31 0 16</inkml:trace>
          <inkml:trace contextRef="#ctx0" brushRef="#br0" timeOffset="2945.504">8572 2953 0,'32'-32'172,"31"0"-141,-31 32-15,0 0-1,0 0-15,-1 0 0,1 0 0,32 0 0,-33 0 16,33 0-16,31 0 0,-63 0 16,31 0-16,1 0 0,-32 0 0,63 0 15,32 0-15,-32 0 16,-63 0-16,31 0 0,1 0 16,-32 0-16,-1 0 0,1 0 15,0 0-15,31 0 0,-31 0 16,32 0-1,-33 0 1,1 32 15,32-32-31,-33 0 16,1 0-16,0 0 16,0 0-16,-1 0 15,33-32 16,-1 0-15,-31 32-16,0 0 16,31 0-1,-31 0-15,0 0 0,0 0 16,-1 0 0,1 0-1,0 0-15,31 0 16,-31 0-16</inkml:trace>
        </inkml:traceGroup>
        <inkml:traceGroup>
          <inkml:annotationXML>
            <emma:emma xmlns:emma="http://www.w3.org/2003/04/emma" version="1.0">
              <emma:interpretation id="{A0BDD8BA-C67E-4F86-AAA8-B95489479264}" emma:medium="tactile" emma:mode="ink">
                <msink:context xmlns:msink="http://schemas.microsoft.com/ink/2010/main" type="inkWord" rotatedBoundingBox="27420,10561 27125,11571 26098,11270 26393,10260"/>
              </emma:interpretation>
              <emma:one-of disjunction-type="recognition" id="oneOf1">
                <emma:interpretation id="interp1" emma:lang="" emma:confidence="0">
                  <emma:literal>q</emma:literal>
                </emma:interpretation>
                <emma:interpretation id="interp2" emma:lang="" emma:confidence="0">
                  <emma:literal>Q</emma:literal>
                </emma:interpretation>
                <emma:interpretation id="interp3" emma:lang="" emma:confidence="0">
                  <emma:literal>g</emma:literal>
                </emma:interpretation>
                <emma:interpretation id="interp4" emma:lang="" emma:confidence="0">
                  <emma:literal>9</emma:literal>
                </emma:interpretation>
                <emma:interpretation id="interp5" emma:lang="" emma:confidence="0">
                  <emma:literal>G</emma:literal>
                </emma:interpretation>
              </emma:one-of>
            </emma:emma>
          </inkml:annotationXML>
          <inkml:trace contextRef="#ctx0" brushRef="#br1" timeOffset="45217.2143">8572 6382 0,'0'-32'31,"0"0"0,0 0 0,0 1 1,0-1 14,0 0 1,0-31-31,0 31-16,0 0 0,0-31 47,0-1-32,0 1 32,0 31 0,0-32 0,0 1 0,-32 63-31,1 0-1,-1 0-15,0 0 16,0 0-16,1 0 0,-1 0 15,0 0-15,0 0 16,1 0-16,-1 0 0,-32 0 31,1 0-31,-1 0 16,1 32 15,31-1 16,32 33-47,0-32 31,0-1-31,0 65 16,0-65 15,0 1-31,0 0 0,0 0 0,0-1 16,0 1-1,0 0 1,32 31-16,0-31 16,-32 0-16,0 0 0,31-1 15,1 1-15,0 32 0,0-33 16,-32 1-16,31-32 0,1 0 16,-32 32-16,32 0 0,0-1 15,-1 1-15,1-32 47,0 0 0,0 0 31,-32-32 31,0 1-93,0-33 15,0 32 1,-32 1-17,0-33 16,0 32 94,32 1 32,0-1-126,0 0 16,0-31 0,32 31-32,0 32-15,0-64 16,-32 1 0,31 31-1,1 0 48,0 1 124,-32-1-124,-32 32 30,-31 32-61,31-1 46,0-31-63,0 0-15,1 0 32,-1 32-32,-32 0 15,33-32-15,-33 32 16,-31 31-16,31 1 0,1-64 16,-1 31-16,1 1 0,-1 0 0,-31 31 15,0-31-15,63 0 0</inkml:trace>
        </inkml:traceGroup>
        <inkml:traceGroup>
          <inkml:annotationXML>
            <emma:emma xmlns:emma="http://www.w3.org/2003/04/emma" version="1.0">
              <emma:interpretation id="{72A66B5E-00B5-4191-89E5-BB8FBADE664E}" emma:medium="tactile" emma:mode="ink">
                <msink:context xmlns:msink="http://schemas.microsoft.com/ink/2010/main" type="inkWord" rotatedBoundingBox="27556,10768 27151,12153 25749,11742 26154,1035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41458.2463">7842 6255 0,'-32'0'16,"32"31"-1,0 1 32,32 0 47,0-32-94,-1 0 16,-31 63-1,32-31-15,0-32 0,-32 32 0,32 0 16,-1-1-16,1-31 16,32 32-16,-64 0 15,31 0 1,33-1-1,-32 1-15,-1 0 16,1 0 15,-32-1-15,32 1 0,-32 0-1,0 0-15,0-1 16,0 1 46,0 0-30,-32-32 46,32 32-78,-63-32 15,-1 31-15,1 1 16,31 0 0,-32 0-16,1-32 15,31 0 1,0 0-16,1 0 0,-1 0 31,0 0 0,0 0-31,1 0 16,31-32-16,-32 32 16,0 0-1,0-32-15,1 0 16,-1 1-16,0-1 15,0 0 1,1 0 0,31 1 15,-32-1-31,0 32 0,32-32 16,-32 0-16,32 1 31,0-1-16,-31 0-15,-33 0 16,64 1 0,0-1-16,0-32 15,0 33 1,0-33 0,0 1-16,0 31 15,0 0-15,0 0 0,0 1 16,0-33-1,32 1-15,0-1 16,-1 1 0,33-1-16,-32 32 31,-32 1-31,31-1 0,1 32 16,0 0-16,0-32 0,31 32 15,-31 0-15,31 0 16,-31 0-16,0 0 15,31-32-15,-31 1 16,-32-1 15,32 32-15,0 0-16,-32 32 47,0-1-32,0 1 17,0 0-32,0 0 0,0-1 15,0 1-15,0 0 16,0 0-16,0 31 16,0-31-16,-32 31 0,0-63 0,32 64 15,-32-1-15,1-63 16,-1 32-16,0 0 0,-31 0 0,31-1 15,0-31-15,32 32 0,-32 32 16,1-33-16,-1 33 0,0-1 16,32-31-16,-63 0 15,31 31-15,0-31 16,0 32 31,32-33 93,0-62-77</inkml:trace>
          <inkml:trace contextRef="#ctx0" brushRef="#br1" timeOffset="42104.3395">8731 6286 0,'0'32'0,"0"32"15,0-33-15,0 1 0,0 0 47,0 0-31,-32-1-1,0 33-15,-63-32 0,32-1 16,31-31-16,-32 0 0,33 0 0,-192 64 31,192-64-31,-1 32 16,-32-1 0,33-31-1,-1 0-15,0 0 16,-31-31-1,31-1 1,0 32 0,32-32-16,-32 0 31,1-63-15,-1 95-16,32-32 0,0-31 15,0 31 1</inkml:trace>
        </inkml:traceGroup>
        <inkml:traceGroup>
          <inkml:annotationXML>
            <emma:emma xmlns:emma="http://www.w3.org/2003/04/emma" version="1.0">
              <emma:interpretation id="{A0ABBC54-4F76-4F13-9DFC-43BA7C9581D2}" emma:medium="tactile" emma:mode="ink">
                <msink:context xmlns:msink="http://schemas.microsoft.com/ink/2010/main" type="inkWord" rotatedBoundingBox="26426,12558 25163,16873 24878,16789 26141,12475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37744.6046">7524 7715 0,'32'0'0,"0"0"0,-32 32 47,32 0-32,-1-1 17,-31 33-32,0-32 15,0 31-15,0 1 0,0-33 16,0 33-16,-31-32 15,31 31-15,-32 1 0,0-64 0,0 63 0,1 32 0,-1-31 16,0-32-16,32-1 0,-32 33 0,-63 31 16,32 0-16,31-31 0,0 31 15,0 32-15,1-32 0,-1-31 16,0-1-16,32 33 0,-32-1 0,1 0 0,31-31 16,-32-1-16,0 32 0,0 32 31,1 0-31,-1-31 0,32-33 0,-64 1 15,33-1-15,-1 1 0,0-1 0,0-31 16,32 63-16,-31-31 0,31-1 16,0-31-16,0 0 15,-32 31-15,0-31 0,32 0 16,0 31-16,-32 1 0,32-1 16,0-31-16,-31 0 31,31 63-31,-32-32 0,32-31 15,0 0-15,0 31 0,0-31 0,0 0 16,0 0-16,0-1 0,0 1 0,0 0 16,0 0 15,0 31-15,0 1-1,0-33 1,0 33-16,0-32 15,0 31 17,0-31-32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4-23T13:20:24.774"/>
    </inkml:context>
    <inkml:brush xml:id="br0">
      <inkml:brushProperty name="width" value="0.46667" units="cm"/>
      <inkml:brushProperty name="height" value="0.46667" units="cm"/>
      <inkml:brushProperty name="color" value="#FF8000"/>
      <inkml:brushProperty name="fitToCurve" value="1"/>
    </inkml:brush>
  </inkml:definitions>
  <inkml:traceGroup>
    <inkml:annotationXML>
      <emma:emma xmlns:emma="http://www.w3.org/2003/04/emma" version="1.0">
        <emma:interpretation id="{CD9E6C10-B6A0-40A2-89CA-D485B251EAAD}" emma:medium="tactile" emma:mode="ink">
          <msink:context xmlns:msink="http://schemas.microsoft.com/ink/2010/main" type="inkDrawing" rotatedBoundingBox="31610,10665 31781,5207 32168,5219 31997,10677" semanticType="verticalRange" shapeName="Other">
            <msink:sourceLink direction="with" ref="{EB58EC48-118E-461E-AA6F-36238884B69D}"/>
          </msink:context>
        </emma:interpretation>
      </emma:emma>
    </inkml:annotationXML>
    <inkml:trace contextRef="#ctx0" brushRef="#br0">13112 413 0,'0'31'281,"0"1"-281,0 0 16,0 31-16,0-31 16,0 32-16,0-33 0,0 1 15,0 32-15,32-1 16,-32-31-1,0 0-15,0-1 16,32-31-16,0 32 16,-32 32-16,31-64 0,-31 31 15,0 33-15,0-32 16,0-1-16,0 33 0,0-1 16,0 1-16,64-64 15,-1 32-15,-31 31 16,-32 1-16,0-33 0,0 33 15,0-1-15,0-31 0,0 32 16,32-1-16,-32-31 0,0 31 0,0-31 16,0 0-1,0 0-15,0-1 0,0 1 0,0 32 0,0-33 16,0 33-16,0-1 16,0 1-16,0-1 15,0-31-15,0 32 0,0-1 0,-32-31 16,0 63-1,32 32-15,0-63 0,0-33 16,-31 33-16,31-32 16,-32 31-16,32 1 15,0 31-15,0-63 32,0 31-32,-32 1 0,32-33 15,0 33 1,0-32-16,0 63 15,0-32-15,-32-31 0,32 32 16,0-1-16,0 1 16,0-1-16,0 32 0,0-31 0,0-1 0,0 33 0,0-1 15,0-32-15,0 33 0,-31-1 0,31-32 16,-32 1-16,32-1 0,0 1 0,0-32 16,-32 31-16,32 1 0,0-33 0,0 33 15,0 31-15,-32-63 0,1 31 16,-1 1-16,0-32 15,32 31 1,0 1 0,0-33-16,0 1 15,0 0 1,0 0 0,0-1-16,0 1 15,0 0-15,0 0 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4-23T13:20:13.837"/>
    </inkml:context>
    <inkml:brush xml:id="br0">
      <inkml:brushProperty name="width" value="0.46667" units="cm"/>
      <inkml:brushProperty name="height" value="0.46667" units="cm"/>
      <inkml:brushProperty name="color" value="#FF8000"/>
      <inkml:brushProperty name="fitToCurve" value="1"/>
    </inkml:brush>
  </inkml:definitions>
  <inkml:traceGroup>
    <inkml:annotationXML>
      <emma:emma xmlns:emma="http://www.w3.org/2003/04/emma" version="1.0">
        <emma:interpretation id="{FAC46990-5CA0-42C4-B859-F3E9C86F20BF}" emma:medium="tactile" emma:mode="ink">
          <msink:context xmlns:msink="http://schemas.microsoft.com/ink/2010/main" type="writingRegion" rotatedBoundingBox="23051,5634 32491,1868 33343,4005 23903,7771"/>
        </emma:interpretation>
      </emma:emma>
    </inkml:annotationXML>
    <inkml:traceGroup>
      <inkml:annotationXML>
        <emma:emma xmlns:emma="http://www.w3.org/2003/04/emma" version="1.0">
          <emma:interpretation id="{3CE4CB9A-0CBD-4EB4-8679-FC6755CB9D59}" emma:medium="tactile" emma:mode="ink">
            <msink:context xmlns:msink="http://schemas.microsoft.com/ink/2010/main" type="paragraph" rotatedBoundingBox="23051,5634 32491,1868 33343,4005 23903,77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8DA6DE-075A-453A-867E-D286DC6A9AFF}" emma:medium="tactile" emma:mode="ink">
              <msink:context xmlns:msink="http://schemas.microsoft.com/ink/2010/main" type="line" rotatedBoundingBox="23051,5634 32491,1868 33343,4005 23903,7771"/>
            </emma:interpretation>
          </emma:emma>
        </inkml:annotationXML>
        <inkml:traceGroup>
          <inkml:annotationXML>
            <emma:emma xmlns:emma="http://www.w3.org/2003/04/emma" version="1.0">
              <emma:interpretation id="{4B4B6ACC-9FC2-4F05-8351-312BB918C86C}" emma:medium="tactile" emma:mode="ink">
                <msink:context xmlns:msink="http://schemas.microsoft.com/ink/2010/main" type="inkWord" rotatedBoundingBox="23292,6238 25055,5535 25278,6093 23514,6797"/>
              </emma:interpretation>
            </emma:emma>
          </inkml:annotationXML>
          <inkml:trace contextRef="#ctx0" brushRef="#br0">4794 1873 0,'32'0'360,"-32"-32"-360,0 1 15,31 31 1,33-64 62,-64 1-62,32-1-16,-1 64 15,1-32-15,0 1 16,0-1-16,-1 32 0,1-32 16,-32 0-1,32 32-15,0-31 31,-1-33-31,1 32 16,32 1 0,-33-1-16,1 0 15,32-31-15,-1 31 16,1 0-16,-64 0 16,63 1-16,-31 31 15,0-32 1,31 0-16,-31 32 15,0 0 48,31-32-63,-31 1 16,0 31-16,-1 0 15,1 0-15,0 0 31,0 0 1,-1 0-32,1 0 31,0 0-31,0 31 16,31 1-1,-31 0-15,31 31 78,-31-63-78,-32 32 16,32 0 46,31 0 1,1-1-63,-64 33 47,32-32-32</inkml:trace>
        </inkml:traceGroup>
        <inkml:traceGroup>
          <inkml:annotationXML>
            <emma:emma xmlns:emma="http://www.w3.org/2003/04/emma" version="1.0">
              <emma:interpretation id="{9163E8FE-B5CD-47B9-84B2-61415C3ABB32}" emma:medium="tactile" emma:mode="ink">
                <msink:context xmlns:msink="http://schemas.microsoft.com/ink/2010/main" type="inkWord" rotatedBoundingBox="26785,5623 28801,4819 29094,5551 27078,635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298.0066">8128 857 0,'0'-32'0,"31"32"187,1 0-187,32 0 16,-1-31-16,-31 31 15,0 0-15,-1 0 16,33 0-16,-1 0 16,-31 0-16,0 0 15,0 0-15,-1 0 16,1 0 0,32 0-16,-1 0 15,1 0-15,-33-32 0,1 0 0,32 32 16,-64-32-16,31 32 0,1 0 15,0 0-15,0 0 0,-1 0 16,96 0 15,0 0-15,-95 0-16,0 0 0,0-31 0,-1 31 0,1 0 16,0 0-16,31 0 15,1 0-15,-32 0 0,31 0 0,-31 0 16,31 0-16,1 0 15,-32 0-15,-1 0 16,33 0-16,-32 0 0,-1 0 0,1 0 16,0 0-16,31 31 0,-31-31 47,0 32-32,0-32-15,-32 32 0</inkml:trace>
        </inkml:traceGroup>
        <inkml:traceGroup>
          <inkml:annotationXML>
            <emma:emma xmlns:emma="http://www.w3.org/2003/04/emma" version="1.0">
              <emma:interpretation id="{08E45290-3DD9-4FFA-A9CA-274BBCB9D075}" emma:medium="tactile" emma:mode="ink">
                <msink:context xmlns:msink="http://schemas.microsoft.com/ink/2010/main" type="inkWord" rotatedBoundingBox="29940,2886 32491,1868 33343,4005 30793,502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436.687">12890-1175 0,'32'32'781,"0"-32"-781,-1 0 16,1-32-16,0 0 15,-32 1-15,0-33 0,0 32 16,32 1-16,-32-1 15,31 0-15,-31 0 0,0 1 0,32-1 16,-32 0 15,32-63-31,-32 63 16,32-31-16,-1-1 31,1 32-31,0-31 16,-32 31 109,32 0-125,31 32 0,-31 0 15,31 32 1,-31 0-16,0 0 16,0-1 15,31 1-15,-63 0-1,32-32-15,0 32 16,-1 31-1,-31-31 32,32 31-31,0-31-16,-32 0 31,0 0-31,0-1 0,0 1 16,0 32-16,0-33 15,0 33 1,0-32-16,0-1 0,0 1 0,0 32 0,0-33 16,0 33-16,0-1 15,0-31-15,0 32 16,0-33-16,0 1 16,0 0-1,0 0-15,0-1 47,0 33-47,0-32 16,0-1 31,0 1 15,-64-32-62,33 64 31,-1-33-31,-32-31 16,-31 0-16,63 0 16,-31 0-1,31 0-15,0 0 16,1 0-16,-1-31 15,0 31 1,0-32 0,1 32-16,-33-64 15,64 33-15,-63 31 0,31 0 16,-32 0-16,33 0 16,-1-32 15,-32 0-16,33 0 1,-1 32 0,32-31-1,-32-1-15,0 0 0,1 0 16,-1 1 0,0-1-16,32-63 31,-32 95-16,32-32-15,-31-32 0,31 33 16</inkml:trace>
          <inkml:trace contextRef="#ctx0" brushRef="#br0" timeOffset="17412.5002">13271-2318 0,'0'32'203,"0"0"-156,0-1 15,0 1-46,0 0-16,-32-32 31,32 32 1,-31-1-32,-1 1 15,0-32 16,0 32-31,1 0 0,-33-1 16,32-31-16,1 32 16,-1 0-16,-63 0 15,-1 31 17,33-31-32,63 0 15,-64 31-15,33-31 0,-1 0 16,-32 31-16,1-31 0,-1 31 15,1-31-15,31-32 0,0 32 16,1 0-16,31-1 0,-32-31 16,0 64-16,0-32 15,1-1 17,-1 1-32,0 32 15,0-1-15,32 1 0,0-1 16,0-31-16,0 31 15,-31 33-15,-1-33 16,32 1 0,0-1-1,0-31-15,0 0 16,0 31 31,0-31-16,0 0 32,0-1-17,32-31-30,-1 0-16,33-31 16,-1-1-16,1 0 0,-1-31 0,-31 63 15,32-64-15,-1 32 16,-31 1-16,-32-1 0,32 32 16,31-32-16,-63 0 0,64 1 15,-1-1-15,1-32 16,-33 33-16,33-33 15,-32 32 1,-1 1-16,1-33 16,0 32-16,0 32 15,-1-31 1,1-1 0,0 0-1,0 0 1,31 1-16,-63-1 0,32 0 15,0 32-15,-32-32 0,31 1 16,1-1 0,0-32-16,-32 33 0,32-1 31,-32 0-31,31-63 31,1 31-15,-32 1 15,0-1-31,0 1 16,0 31-16,0 0 15,-32-31-15,32 31 16,-31 0-16,31 1 16,-32-1-1,0 0 1,0 32 31,1 0-32,-33 0 1,32 0-16,1 32 16,-1 0-16,32-1 0,-32-31 0,0 32 15,1 0 16,-1 0-31,0 31 0,32-31 16,-32 31-16,1-31 16,-1 32-16,0-33 0,0 33 15,32-1-15,-31-31 16,31 0-16,-32 31 31,32-31-31,0 0 16,0 0-16,0-1 0,-32 33 0,0-1 31,32-31-31,0 32 16,0-33-16,0 1 0,0 0 0,0 0 15,-31-1-15,31 1 0,0 32 16,-32-33-16,32 33 16,0-1-16,0-31 15,0 32 1,0-33-16,0 33 15,0-1-15,0 1 32,0-1-17,0-31-15,32 0 16,-1 31 0,-31-31-1,32 32 1,32-33-1,-33-31 32,1 0-47,32 0 32,-33 0-17,-31-31-15,32-1 0,32 32 16,-33-64-16,-31 33 15,32-1-15,0 32 0,0-32 16,31-31-16,1 31 16,-33-32-16,33 33 15,-64-33-15,32 32 32,-1 1-17,1-1-15,0-32 16,-32 33-16,32-1 0,-1-32 15,1 33-15,0-1 0,-32-32 0,32 1 16,-1 31-16,-31 0 0,32-31 16,-32 31-16,32-31 15,0-1-15,-32-31 16,0 31-16,0 33 0,31-33 16,-31 1-16,32-1 15,-32 1 1,0 31-16,32-32 0,-32 1 15</inkml:trace>
          <inkml:trace contextRef="#ctx0" brushRef="#br0" timeOffset="19537.2818">12192-1302 0,'0'32'15,"0"0"-15,0 63 0,-32 0 16,0-63-1,32 31-15,0-31 16,0 0-16,0 0 16,0-1-16,0 33 15,0-32-15,0 63 16,0 0 31,0-63-47,32 0 31,-32 31-15,0-31-16,32 0 15,-1 31 1,1-31 0,-32 0-1,32-1 1,0-31-16,-1 0 31,-31 32-15,32-32-1,0 32 1,0-32-16,-1 0 16,33 0-16,-1 0 15,1 0-15,-32 0 16,-1 0-16,33 0 0,-32 0 15,31 0-15,1 0 32,-33-32-17,1 0-15,0 32 0,31-31 16,-31-1-16,0 0 16,31 0-16,-31 32 0,0-31 15,-32-33-15,63 1 0,1 31 31,-1 0-31,33-31 0,-33-1 16,-63 32-16,32 32 0,0-31 16,-32-1-1,31 0-15,1 0 0,-32-31 16,32 31-16,31-127 31,1 64-15,-64 32-1,63-33-15,-31 33 16,-32 31-16,32-31 16,-32-1-16,32 1 15,-32 31 1,0-32-16,0 1 16,31 31-16,-31-31 15,0 31 1,0-32 15,0 1-31,0 31 16,0 0-16,0-31 15,-31 63 1,31-32-16,-32-31 16,0 63-16,32-32 15,-32 0-15,1 32 0,-1-32 0,0-31 16,0 31-16,-31 32 0,-1-32 15,33 32-15,-33 0 16,1-31-16,31 31 0,0-64 0,-31 64 0,31 0 0,-32 0 16,1 0-16,31 0 0,-31 0 0,31-32 15,0 32 1,0 0 62,1 0-62,-1 0-16,0 0 15,32 32-15,-32 0 16,1 0-16,-33 63 16,32-32-16,32-31 0,-63 0 0,31 0 31,0-1-31,-31 1 15,-1 0-15,33 0 16,31-1 0,-32 33-16,0-64 0,0 32 15,32 31-15,-31-31 16,31 0-16,0-1 0,-32-31 16,0 32-16,0 32 0,32-33 15,0 1 1,0 32-16,-31-33 15,31 1-15,0 32 16,-32-64-16,32 31 16,-32 1-16,32 0 31,-32 0-15,32 31-1,0-31-15,0 31 16,0-31-16,0 0 0,-31-32 15,31 32-15,0 31 16,0-31-16,-32 31 16,32 1-16,0-32 15,0 31-15,0-31 47,0 0-47,0-1 16,0 1-16,32-32 15,31 64 17,-31-33-1,0-31-31,-1 0 16,1 0-16,0 0 15,31 0-15,-31-31 0,32-1 16,-1 32-16,-31 0 0,63-32 15,-31 0-15,-1-31 16,-31 31 0,31 0-16,-31 32 15,0-63-15,63 31 16,-31 0-16,31-31 0,-63 31 0,31 0 16,1-31-16,63-32 0,-32-1 15,0 33-15,-31-1 0,-1 33 0,32-33 16,-63 1-16,32 31 0,-1-32 15</inkml:trace>
          <inkml:trace contextRef="#ctx0" brushRef="#br0" timeOffset="22060.3601">12636-1270 0,'-127'95'16,"64"-31"-16,-1-33 0,1 1 0,31 0 16,0 0-1,-31-32-15,-1 31 0,32 1 16,32 0-1,-31-32-15,-1 63 16,0-31-16,32 0 16,-32 31-16,32 1 15,0-32 17,0-1-17,0 1 63,64-32-31,-32 0-31,31 0-16,32 0 0,-63 0 0,0 0 15,31 0-15,-31 0 0,32-32 16,31 1-16,-32-1 16,-63 0-16,32 0 15,0 32 1,0-31-16,-32-1 0,31 32 16,1-32-16,-32 0 0,64-31 15,-33 31-15,33 0 16,-32-31-16,-1-1 15,33 33 17,-32 31-1,-1-32-15,-31 0 15,64 0-16,-32 1-15,-1-33 16,1 1 47,-32 31 15,32 32-63,0-95-15,-1 31 16,-31 32 0,32-31-1,0 63 32,0-64-31,-32 33-1,31 31-15,-31-64 16,32 1-16,0 63 31,-32-64-15,0 1 31,32 63-32,-32-32 345,31 0-345,-31 0-15,0-31 0,0 31 16,0 0-16,0-31 16,0-1-16,0 96 281,0 0-281,0 0 0,0-1 0,0 1 15,-31 0 1,31 63 0,0-63-16,-32 31 15,32 1-15,0-32 16,0 31-16,0 32 0,-32-63 16,32 0-16,0 31 15,-32-31-15,32 0 0,0 31 0,0-31 16,0 32-1,-63 63-15,31-64 0,0 1 16,32-1 0,-31 1-1,-1-33 1,0 33-16,0 31 0,1-31 47,-1-33-32,32 1-15,-32 32 0,0-1 32,1-31-32,-1 0 0,0 31 0,-31 1 15,-1-33-15,1 33 16,31-1-16,0 1 0,32-32 16,-32-1 93,1 1-47,-1 0-62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4-23T13:20:52.338"/>
    </inkml:context>
    <inkml:brush xml:id="br0">
      <inkml:brushProperty name="width" value="0.46667" units="cm"/>
      <inkml:brushProperty name="height" value="0.46667" units="cm"/>
      <inkml:brushProperty name="color" value="#ED1C24"/>
      <inkml:brushProperty name="fitToCurve" value="1"/>
    </inkml:brush>
    <inkml:brush xml:id="br1">
      <inkml:brushProperty name="width" value="0.46667" units="cm"/>
      <inkml:brushProperty name="height" value="0.46667" units="cm"/>
      <inkml:brushProperty name="color" value="#FF8000"/>
      <inkml:brushProperty name="fitToCurve" value="1"/>
    </inkml:brush>
  </inkml:definitions>
  <inkml:traceGroup>
    <inkml:annotationXML>
      <emma:emma xmlns:emma="http://www.w3.org/2003/04/emma" version="1.0">
        <emma:interpretation id="{8B1E84A5-8C72-4536-A259-4FABA407F0A1}" emma:medium="tactile" emma:mode="ink">
          <msink:context xmlns:msink="http://schemas.microsoft.com/ink/2010/main" type="writingRegion" rotatedBoundingBox="18095,15073 24275,5165 27444,7141 21263,17050"/>
        </emma:interpretation>
      </emma:emma>
    </inkml:annotationXML>
    <inkml:traceGroup>
      <inkml:annotationXML>
        <emma:emma xmlns:emma="http://www.w3.org/2003/04/emma" version="1.0">
          <emma:interpretation id="{B41BE4DB-1974-4F6D-A42E-1352A5234877}" emma:medium="tactile" emma:mode="ink">
            <msink:context xmlns:msink="http://schemas.microsoft.com/ink/2010/main" type="paragraph" rotatedBoundingBox="18095,15073 24275,5165 27444,7141 21263,170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4A95F8-E7A5-48CC-A903-FA5FC8A8DA57}" emma:medium="tactile" emma:mode="ink">
              <msink:context xmlns:msink="http://schemas.microsoft.com/ink/2010/main" type="line" rotatedBoundingBox="18095,15073 24275,5165 27444,7141 21263,17050"/>
            </emma:interpretation>
          </emma:emma>
        </inkml:annotationXML>
        <inkml:traceGroup>
          <inkml:annotationXML>
            <emma:emma xmlns:emma="http://www.w3.org/2003/04/emma" version="1.0">
              <emma:interpretation id="{AF21E180-31CE-4EC8-8F1B-2BBF25394B8F}" emma:medium="tactile" emma:mode="ink">
                <msink:context xmlns:msink="http://schemas.microsoft.com/ink/2010/main" type="inkWord" rotatedBoundingBox="18400,15264 21251,10693 24115,12479 21263,170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4762 7302 0,'-32'-63'31,"1"63"1,-1 0-17,0 0-15,0 0 31,1 0-15,-1 32-16,0-32 16,0 0 15,-31 0-31,63 31 0,-32 1 16,0 0-1,1-32-15,31 32 16,-32-1-16,0 1 0,0 0 15,-31-32-15,31 32 0,0-1 16,-31 1-16,31 0 16,32 0-16,-63-1 15,31 1-15,32 0 0,-32 0 0,-31-1 16,31 33-16,0-32 0,0-32 16,-31 95-1,-1-63 1,33 31-16,-1-31 15,32 0-15,-32-32 0,0 31 0,32 1 16,-31-32 0,-1 32-16,32 31 125,0-31-110,0 0-15,0 0 0,0-1 47,0 1-47,0 32 16,0-33-1,0 1-15,0 32 16,0 31-16,0-32 0,-32-31 16,0 32-1,1-1-15,31 1 16,-32-33-16,32 33 0,0-1 0,0-31 16,0 32-16,0-1 15,-32 32 1,32-31-16,-32-32 15,32 31 1,0 1-16,0-1 16,-31 1-16,-1-1 0,32-31 15,0 31-15,0 1 16,-32-32-16,32 31 16,0 1-16,0-33 15,0 33-15,0-1 16,-32 1-16,32-32 15,0 31-15,0-31 16,0 0-16,0 31 0,-31-31 16,-1 31-16,32 1 15,0-32-15,0 31 16,0 1-16,0-1 16,-32 1-16,32-33 15,0 1 1,0 0-16,0 0 0,0-1 15,-32 33-15,32-32 16,0-1-16,0 1 0,0 0 16,0 0-1,0-1-15,0 1 0,0 32 0,0-33 16,0 1-16,0 0 16</inkml:trace>
          <inkml:trace contextRef="#ctx0" brushRef="#br0" timeOffset="-2315.0254">2254 6445 0,'-32'32'0,"32"31"16,-32-31-16,1 0 62,-1 31-30,0-31-32,32 32 15,-32-1 1,1 1-16,-1-1 16,0 32-16,32-31 15,-32-32-15,32-1 16,0 1-16,-31 32 0,-1-33 15,32 1-15,0 0 16,-32 0-16,0-1 0,32 33 0,0-1 16,0-31-16,0 32 15,0-1-15,0 1 16,-31-1-16,-1 1 16,32-1-1,-32 1 1,32 31-16,-32-32 0,32 1 0,0-1 0,-31 33 15,-1-33 1,0-63-16,32 64 0,0-33 16,0 1-16,-32 63 15,32-31-15,0-32 16,-31 31-16,31 1 16,0-33 15,0 33-31,-32-1 0,32-31 15,0 32 1,0-1-16,0-31 16,0 31-16,-32 1 0,32-32 0,0-1 31,0 33-31,-32-1 16,32 33-16,0-33 15,0-31-15,0 0 0,-31 31 0,31 1 16,0-33-16,0 1 0,0 32 15,0 31 1,-32-63-16,0-1 0,32 1 16,0 0-1,0 0 1,-32 31-16,32-31 16,0 31-1,0-31-15,0 0 47,0 31-47,0 1 16,0-32-16,-31 63 15,31-32-15,0 1 16,0-1 15,0-31-31,0 0 16,0 0-16,0-1 15,0 33 32,0-1-31,0 1-16,0-1 16,0-31-1,0 0 16</inkml:trace>
          <inkml:trace contextRef="#ctx0" brushRef="#br0" timeOffset="1811.4109">1682 9144 0,'32'0'219,"0"0"-204,31 0 1,-31 32-16,0-32 31,31 0-31,-31 0 0,0 0 16,31 0-16,1 0 15,-1 0-15,-31 0 0,32 0 0,-33 0 16,1 0-16,0 0 0,31 31 0,-63 1 16,64-32-16,-32 0 0,31 0 0,1 0 15,-33 0-15,65 0 0,-1 0 16,0 0-16,-31 0 0,-1 0 0,1 0 15,-33 0-15,33 0 0,-1 0 0,-31 0 16,32 0-16,-33 0 0,33-32 0</inkml:trace>
        </inkml:traceGroup>
        <inkml:traceGroup>
          <inkml:annotationXML>
            <emma:emma xmlns:emma="http://www.w3.org/2003/04/emma" version="1.0">
              <emma:interpretation id="{A5013B5B-0096-43A1-BF2E-C2BC0C1ED201}" emma:medium="tactile" emma:mode="ink">
                <msink:context xmlns:msink="http://schemas.microsoft.com/ink/2010/main" type="inkWord" rotatedBoundingBox="21939,8910 24275,5165 27319,7063 24982,10809"/>
              </emma:interpretation>
            </emma:emma>
          </inkml:annotationXML>
          <inkml:trace contextRef="#ctx0" brushRef="#br1" timeOffset="-40952.1438">4635 2032 0,'-32'63'0,"1"1"15,-1-1-15,0-31 16,0-32-16,32 32 16,-63 63-16,-1-63 62,33 31-31,-33 1-31,64-1 16,0-31-16,0 0 16,-32 0-16,32-1 15,0 33-15,0-1 0,0-31 0,-31 0 16,-1 31-16,32 1 0,-32-1 16,32-31-16,0 32 0,0-1 15,0-31-15,0 31 0,0-31 0,0 0 16,0 31-16,0-31 15,0 0-15,-32 0 16,32 31 0,0 32-1,-31-31-15,31-32 32,0-1-32,0 1 15,0 32-15,0-33 16,0 33-16,0-32 15,0 31 17,0 1-32,0-33 0,0 1 15,0 0-15,0 0 16,0 31 0,0-31-1,31 0 1,-31-1-16,32 1 15,0-32-15,0 32 32,-32 31-32,31-31 15,1 0 1,0 0 0,0-32-1,31 31-15,-31 1 16,-32 0-16,32-32 15,-1 32-15,1-32 16,-32 31-16,64-31 16,31 32-16,-63 0 15,31 0-15,1-32 0,-33 0 0,33 31 16,-1-31-16,1 32 0,-32-32 0,31 0 16,1 32-16,-33 0 0,1-1 0,63-31 15,-63 0-15,32 32 0,-1-32 0,1 32 16,-1-32-16,1 0 0,-33 0 15,33 0-15,-1 0 16,1 0-16,-1 0 16,-31 0-16,0 0 0,0 0 0,31 0 15,1 0-15,-33 0 16,1 0-16,0 0 0,31 0 16,1 0 15,-32 0-31,-1 0 0,1 0 0,0-32 15,31 0-15,1 1 0,-32 31 16,-1 0-16,1 0 0,0-32 31,31 0-31,-31 0 16,0-31-16,0-1 0,-1 64 16,-31-31-16,32-1 15,-32 0-15,32 0 0,0-31 16,-1-1-16,-31 33 15,32 31-15,0-64 0,0 1 0,-1 31 16,-31-32-16,64-31 0,-32 32 16,-32 31-16,31-32 0,1-31 15,-32 32-15,0 31 0,32-32 0,-32 1 16,32 31-16,-32-63 0,31 31 16,-31 33-16,0-33 0,0 1 0,0 31 15,0 0-15,0 0 16,32-63-16,-32 0 0,0 0 15,0 63-15,0-32 0,0 33 0,32-33 16,-32-31-16,0 31 0,0 33 16,0-1-16,0 0 0,0-31 15,0-1-15,0 32 16,0-31-16,0-32 0,0 63 0,0-32 16,0 33-16,0-1 0,0-32 0,0 33 15,0-1-15,-32 0 0,32-63 16,0 63-1,-32 32-15,1-95 16,-1 95 0,32-32-16,0 0 15,-32 1-15,0-1 16,1 0-16,-1 0 16,32-31-16,-32 63 0,0-32 15,1 0-15,-1 1 16,0-1-16,32 0 15,-32 32-15,1-32 0,-1 1 16,0-1-16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4-23T11:21:56.925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3959 521 0,'-32'-32'62,"32"0"-62,-64-33 0,31 33 32,66 32 202,-1 0-234,0 0 0,0 0 0,32 32 16,1-32-1,-33 0 1,0 0-16,0 0 16,32 33-1,-31-1 1,-1-32-16,32 0 0,-32 0 15,33 0-15,-33 0 16,0 0 0,0 0-16,0 0 15,0 0 32,0 0-47,1 0 16,31 0-16,0 0 15,-32 0-15,33 0 0,-33 0 32,0 0-32,32 0 0,1 0 15,-33 0-15,32 0 0,0-32 16,-32 32-16,33 0 0,-33 0 16,32 0-16,-32 0 0,1 0 0,31 0 0,0 0 15,0-33-15,1 1 16,-1-32-16,0 64 0,1-32 15,-1 32-15,-32 0 0,0 0 16,0 0-16,1 0 0,31 0 16,-32 0-16,0 0 0,32 0 78,-31 0-63,-1-32-15,32 32 16,0 0-16,1 0 0,-33 0 16,32 0-16,-32 0 0,0 0 0,1 0 15,31 0-15,0-33 16,-32 1-16,1 32 31,31 0 0,-32 0 1,0 0-32,0 0 0,0 0 15,1 0-15,-1 0 0,0 0 32,64-32-17,-64 0 1,1 32-1,-1 0-15,0 0 0,32 0 16,-32 0-16,1 0 0,-1-32 16,0 0-16,96 32 15,-63 0 1,-1 0-16,0 0 16,-31 0-16,-1 0 15,0 0-15,0 0 0,32 0 16,-32 0-16,1 0 0,-1 0 31,0 0-31,0 0 16,0 0-16,0 0 15,0 0-15,1 0 0,-1 0 16,0 0-16,64 0 16,-63 0-16,31 0 0,-32 0 15,32 0-15,-32 0 0,1 0 0,-1 0 31,0 0-15,0 0 0,32 0-16,1 0 0,-33 0 15,0 0-15,32 0 0,-32 0 16,1 0-16,-1 0 0,0 0 16,32 0-16,-32 0 0,33 0 15,-1 0 16,-32 0-31,32 0 16,1 0-16,-33 0 16,0 0-16,0 0 15,0 0 1,33 32-16,-33 0 0,32-32 16,-32 0-1,0 0-15,33 0 16,-33 0-16,32 32 15,-32-32-15,33 0 16,-33 0-16,0 0 0,0 32 16,0 0-16,0 1 15,1-33-15,-1 32 16,0-32-16,0 0 16,0 32-16,0-32 15,33 0-15,-33 0 0,0 32 0,32-32 16,-32 0-16,-32 32 15,32 0-15,1 1 16,-1-33-16,-32 32 16,32 0-1,0-32-15,0 32 0,0-32 0,33 32 16,-33 0 0,32-32-16,-32 32 62,0-32-46,1 33-1,-33-1 1,64 0-16,-32 0 16,0 32-16,0-32 15,1 33 1,-1-33-1,0 0-15,0-32 16,0 0-16,-32 32 16,32 0-16,0 1 31,1-33-31,-33 32 31,32 0-31,0 0 16,0-32-1,0 64 1,33 1 15,-33-65-31,-32 32 0,32 0 16,0 0-16,0 0 16,0 33-16,-32-1 15,32-32-15,1 32 16,-1 1-16,0-1 15,0-64-15,-32 32 16,32 65 62,32-1-15,-31-64-48,-1 32 1,-32-31 15,32-1-31,-32 0 31,0 32-15,0-32 0,0 0-16,0 1 15,32-33-15,-32 64 16,0 0-16,0-32 16,0 1 46,0-1-46,0 0-16,0 0 15,0 0 1,0 32 15,0-31-15,0-1-16,0 0 47,0 0 46,0 32 17,0-31-79,-32-1 0,-32 0-31,31-32 16,33 32-16,-64 0 16,32 0-16,0-32 15,0 0-15,0 32 16,-33 1-1,1-1 1,0 32 0,64-32-1,-32 0-15,-33 33 16,33-33-16,0-32 94,32 32-94,-32 0 31,0-32-15,32 32-16,-33-32 15,1 0-15,0 0 16,0 0-1,0 0 17,0 0-32,0 0 15,-33 0-15,33 0 16,0 0 0,0 0-1,0 0-15,-1 0 16,1 0-16,-32 0 31,32 0-15,0 0 15,0 0-31,-1 0 0,1 0 31,-32 0-31,32 0 16,-33 0-16,33 0 31,-32 0-31,0 0 16,32 0-16,-33 0 15,33 0 1,0 0-16,-64 0 16,63 0-16,1 0 15,0 0-15,0 32 16,0-32 109,-33-32-110,1 0 1,32 32 0,32-32-1,-32 32 32,0 0-16,0 0 1,32-64-17,-33 64 17,1 0-17,0 0-15,0 0 172,0 0-94,0 0-78,-33 0 16,33 0-1,0 0 1,0 0-16,0 0 0,0 0 94,-1 0-94,1 0 15,0 0 17,0 0-32,0 0 15,0 0 17,-65-33 14,33 33 64,64-32-95,-32 32 17,0 0-32,-1-32 15,1 32 1,0 0 15,0 0 0,0 0-31,0 0 16,0 0 15,-33 0-15,33 0 31,0-32-47,0 32 15,0 0 17,-65-64 30,65 64-31,0 0-31,0 0 16,-33-32 0,33 32 15,-64-33 141,64 33-141,32-32-31,-33 0 31,1 32-15,0 0 0,0 0-1,0 0 16,-32 0-31,31 0 16,1 0 15,-32 0-31,32 0 16,0-32-16,0 32 16,-1 0-1,1 0 1,0 0-1,0 0 1,0 0-16,0 0 16,-65-32-1,97 0 17,-32 0-32,0 32 15,0 0-15,0 0 16,-1 0-16,1 0 15,-32-65 1,32 65 0,0 0 15,-1 0-15,-31 0-1,32 0 1,0 0-16,0 0 15,-33 0 1,33 0 0,0 0-16,-32 0 0,32-32 15,0 32 1,-1 0 0,1-32-16,0 32 15,0 0-15,-32 0 0,31 0 16,1 0-1,0 0 1,0 0 0,0 0 15,0 0-31,-33 0 16,1 0 30,0 0-46,32 0 0,-1 0 16,1 0 0,0 0 15,0 0 0,0 0-31,0 0 0,0 0 16,-1 0-16,-31 0 0,32 0 15,0 0 1,0 0 0,-1 0-1,1 0 1,0 0-16,0 0 0,0 0 16,0 0 15,0 0-16,-1 0 17,1 0-17,0 0 1,0 0 0,0 0-16,0 0 0,0 0 15,-1 0-15,1 0 16,0 0-16,0 0 0,-32 0 0,-1 0 15,33 0-15,0 0 16,-32 0-16,-1 0 16,-31-32-16,96 0 0,-32 32 15,-33 0-15,33-33 0,-64 33 16,-1 0-16,1 0 0,0 0 16,31 0-16,-63 0 0,-1 0 0,0 0 0,65 0 15,-32 0-15,31 0 0,-63 0 16,63 0-16,-31 0 0,-1 0 0,-31 0 15,96 0-15,-33 0 0,33 0 16,-32 0-16,32 0 16,0 0-1,0 0 32,-1 0-47,1 0 16,0 0-16,-32-32 15,32 32 32,-33 0-47,33 0 16,0 0 0,0 0 46,0 0-46,0 0-16,-1 0 15,-31 0 1,32 32 0,-65-32-16,33 0 0,0 0 15,32 0 16,32 33-15,-65-33-16,33 0 0,0 0 16,0 0-16,0 0 0,0 0 47,-33 0-16,33 0-31,-32 0 15,32 0 17,-33 0-17,33 0-15,0 0 16,-32 0-16,32 0 16,0 0-16,-1 0 15,1 0 1,0 0-1,0 0 1,0 0-16,0 0 16,-1 0-1,1-97-15,0 97 32,0 0-32,0 0 15,-32-32-15,31 32 16,1 0-16,0 0 15,0 0-15,0 0 0,0 0 16,-65-64 0,33-1-1,32 33 32,32 0-47,-32 32 16,-33-64-16,33 32 15,-32 32 1,64-33 0,-32 33 15,-33-32-31,33 0 16,32 0-1,-32 0-15,0 32 16,32-32-1,-32 32 17,0-32-32,-1 32 15,1-65 1,32 33 0,-64 0-16,64-32 15,-64-1 1,32 33-16,32 0 15,-33 0 1,1 0 78,32 0 203,32-65-250,1 65-1,-1 0 79,-32 0-62,32 0-16,0 32-47,0-65 15,0 33 1,0 32-16,1 0 16,-33-32-16,32 32 0,32-32 15,0 32-15,1 0 16,-33-32-16,0 32 0,32 0 16,-64-33-16,65 33 0,-33 0 0,32 0 15,0-64-15,-64 32 16,32 32-16,1 0 31,-1 0-31,32-32 0,0 32 16,-31 0-16,31 0 15,0 0 1,-32 0 31,33 0-32,-33-32-15,0 0 32,64-1-32,-63 1 0,31 32 15,0 0-15,-32 0 16,33 0-16,-33 0 16,32 0-16,-32 0 0,0 0 15,1 0-15,-1 0 16,0 0-16,32 0 15,-32 0 1,0 0-16,1 0 0,-1 0 31,0 0-31,0 0 32,32 0-17,-32 0 1,1 0-1,-1 0 1,0-32 0,0 32 15,0-32-31,0 0 31,1 32-15,-1 0-16,0 0 15,0 0 1,0 0-16,32 0 0,-31 0 16,-1 0-16,0 0 15,0 0-15,0 0 0,0 0 47,1 0-31,-1 0-1,0 0-15,32-32 16,0 32 31,1-33 0,31 1-32,-64 32-15,33 0 16,-1-64-16,-32 32 16,-32 0-16,64 32 0,1 0 15,-33 0 1,0 0 15,-32-32-15,32 32-1,32-33-15,-31 33 0,31 0 16,-32 0-16,32 0 0,1 0 16,-33 0-16,32 0 15,-64-32-15,32 32 0,0 0 0,1 0 16,31 0-16,-32 0 0,0 0 16,0 0-16,33 0 0,-33 0 15,32 0-15,0 0 16,1 0-16,-33 0 15,0 0-15,0-32 16,0 32 0,33-32-16,-33 0 0,0 0 15,32 32 1,-32 0-16,1 0 16,-1 0-1,0 0-15,0 0 0,0 0 16,0 0-16,65 0 47,-33 0-47,-32 0 31,0 0 0,1 0-31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4-23T11:55:31.992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4088 2028 0,'0'-32'78,"32"32"-78,0 0 110,0 0-110,0-32 31,0-1-31,1 1 15,-33 0-15,32 0 16,0-32-16,0 31 0,0 1 16,-32-32-16,64-32 15,-31 31 17,31 32-17,-32-31 1,-32-1-1,0 33 1,32 0 31,-32 0-16,32 0-15,33-32-1,-33 31 1,0 1 0,0 32-1,32-32-15,-31 32 16,-1 0-16,32 0 0,-32-32 16,32 32-16,1 0 0,-33 0 15,32 0-15,33-32 16,-65 32-16,32 0 15,-32 0-15,0-32 0,33 0 16,-1-1-16,-32 33 0,0-32 16,0 32-16,1 0 15,-1 0-15,32 0 16,-32 0-16,33 0 16,-33 0-1,32 0-15,0 0 0,-32 0 31,33 0-15,-33 0 0,0 0-16,0 0 0,0 0 15,33 32-15,-33 1 16,0-1-16,0-32 16,-32 32-16,32 0 15,0-32 16,1 32 1,-33 0-17,0 0 1,0 33 0,0-33-1,0 0 1,0 32-16,0-32 0,0 33 15,0-1 1,0-31-16,0 32 0,0-33 31,0 32-31,0 0 0,0-32 0,0 33 16,0-1-16,0 0 16,-33 1-1,1-33-15,32 32 0,-32 0 16,0-31-16,0-1 0,32 0 47,0 0-32,-32-32-15,0 64 16,-1 33-16,1-65 16,0 32-16,32 1 15,0-1-15,0-32 47,-32 32-47,0 1 0,0 31 16,-1-32-16,33-31 15,0 31 1,-32 0-16,32-32 0,-32 33 16,0-1-16,0 32 46,0-31-46,0-33 16,-1 32-16,1 0 0,-32 1 16,32-33-16,32 0 15,-32 0-15,-1 0 0,1 33 16,32-33-16,-32 0 16,0 32-1,-32 33 1,-1-33-16,1-32 15,32 0-15,0-32 0,-32 32 16,31 1 0,1-1-16,-32 1 15,-33 31-15,65 1 16,-32 31-16,0 0 16,-1-31-16,33-65 15,0 64-15,32 0 16,-32 33-16,0-65 15,0 32-15,-1-32 16,-31 1 0,64-1-1,-32 0-15,0 0 0,32 0 16,-32 32-16,0-31 16,32 31-16,-33 32 31,1 1 31,0-1-46,0-64-16,0 1 16,32-1 187,-32-32-63,0 0-93,-33 0-31,33-32-1,0 32-15,32-33 0,-64 1 16,31 0-16,1 0 0,0 0 16,0 32-16,0-32 15,0 0-15,0-1 16,-1 33-16,33-32 16,-64-64-16,32 96 0,0 0 15,32-32-15,0-1 0,-32 33 31,-1-32-31,33 0 0,-63 0 0,31 32 16,32-32-16,-32 0 16,0 0-16,0 32 15,32-65-15,0 33 16,-33 32 0,1-32-16,0 0 0,32 0 15,-96-33-15,63 33 16,33 0-16,-32 0 0,32 0 15,-32 32-15,32-32 0,-32-33 0,-32 1 16,32 32-16,-33-32 0,65 31 16,-64-63-16,0 96 0,-33-65 15,33-32-15,-97-31 0,33 31 0,-33-64 0,32 65 16,97 64-16,-32 0 0,-65-1 0,1-95 16,-33-1-16,-32-32 0,0 65 0,0 0 15,64 31-15,1-63 0,63 95 0,-31-31 16,32 32-16,32-32 0,-1 32 0,1-1 15,-64-31-15,-1 0 0,-31-1 16,128 33-16,-32 32 16,32-32 77,0 0-93,-33 0 0,33 0 16,0-65-16,0 33 16,0 32-16,0-32 0,0-1 0,0 33 15,0-32-15,-32 32 0,32-1 16,0-31-16,0 32 16,0 0-16,0-32 0,0-1 15,0 0 1,0 33-16,0 0 0,32-1 15,1 1-15,-1-32 0,-32 0 16,32 32-16,-32-65 0,64 33 0,1 0 16,-1-1-16,-32 1 15,0 32 1,0-33-16,-32 33 0,32 0 0,33-32 16,-33 0-16,-32 31 0,32 33 15,32-64-15,1 32 0,-65 0 0,32 32 16,0-32-16,0 32 15,0-33-15,0 1 32,1 32-17,-1-32-15,0 32 0,0 0 0,64-32 16,-31 32 0,-1 0-16,-32 0 0,65 0 15,-33 0 1,0-32-16,1 0 15,-1 32-15,-32 0 0,65-32 0,-33-1 16,0 1-16,-32 32 0,33 0 0,-1 0 16,-32 0-16,0 0 0,0 0 31,0 0-15,1 0-1,-1 32-15,0-32 16,-32 33-16,32-1 15,0 0-15,0 0 16,33 32-16,-1 1 16,-32-33-1,32 0-15,1 32 0,-33-32 16,0 1-16,-32-1 16,64 32-16,-31 0 15,31 1-15,0-33 16,-32 0-16,0 32 15,1-32 1,-1 1-16,0-1 0,-32 0 16,32 0-16,0 32 15,0-32-15,0 33 16,33-65-16,-33 32 16,0 32-16,32 0 15,-31-64 1,-1 33-16,-32-1 0,32-32 15,0 32 1,0 0-16,-32 1 16,0-1-16,31 1 15,-31-1 1,32 0-16,1 32 47,-33-32 0,32 0 46,0 33 64,0-33-95,0-32-62,-32 32 47,0 0-31,32 0 15,33 33-15,-33-33 15,-32 0 16,64-32 31,-32 32 0,-32 0 0,32-32-78,1 0 16,-1 0-1,0-32 1,0-32-16,32 32 16,-31 0-1,-33-1-15,32 33 16,-32-64-1,32 32-15,0 0 0,-32 0 16,0-1 0,96 33-16,-31-32 15,-65 0 204,32 32-188,64-64-31,-64 32 32,33-33-32,-65 0 15,32 33-15,0 0 0,0 0 16,0 32-16,-32-65 15,0 1-15,33 0 16,-1 32 0,32-33-16,-32 33 31,-32 0-31,64 32 0,-31-32 31,-1-32-31,32 31 16,-32 33-16,0-64 15,-32 32-15,33 32 16,-1-64-16,0 31 16,0 1-1,0 32-15,0-32 32,0 0 30,33 0-62,-33 32 16,-32-32-16,32 32 0,0-32 15,0 32-15,0 0 0,33-33 16,-33 33-16,0-32 16,32 32-1,1 0-15,-33 0 0,0-32 16,0 32-16,0 0 15,0 0 1,33-32 15,-33 32 1,32 0-32,1 0 0,-1 0 15,-32 0-15,0 0 0,0 0 16,0 0-16,-32 32 0,33 0 47,-1-32-16,0 32-15,-32 1-16,32-1 15,0 32 1,0 0-16,-32-32 31,0 33-31,0-1 47,0-32-31,0 0-1,0 1-15,0-1 16,0 0 31,0 32-47,0 0 31,0-31-31,0-1 31,0 32-31,0-32 0,0 0 16,-32 0-16,0 1 15,0 31-15,0-32 16,32 33-16,0-32 0,-32-1 16,32 0-1,-33 0-15,1 0 16,32 0 31,0 0-47,-32 1 31,32-1-15,-64 64-16,32-64 15,0 1 79,-1 31-78,1-32-1,0-32 1,32 32 31,-32 32-32,0-31-15,0-1 16,-1 0-16,1 0 16,0 0-16,0 32 0,32-31 15,-32-1-15,0 0 0,0-32 16,32 32-16,-33 32 16,1 1-16,-32-33 0,32 32 15,0-32 1,-1 0-16,1 1 15,-32 31-15,0-32 16,64 0-16,-32-32 0,-33 65 16,33-1-16,32-32 0,-32-32 15,0 32 17,0 32-32,0-64 15,-1 97-15,1-33 0,0-64 31,32 32 1,-64 65-32,32-65 0,-1 32 15,33-32-15,0 1 78,0-98-15,33 1-47,-33 0-16,0 32 0,0-1 15,0 1-15,0 0 16,32-64-16,0 31 0,0-31 15,0-1-15,-32 33 0,0 32 16,32-65-16,1 1 0,-1 0 16,0 31-16,0-31 15,0-1-15,0 1 0,33 32 16,-33-1-16,0-31 16,0 32-16,0-33 0,32 33 0,-31-1 0,-1-31 15,0 32-15,0-1 0,0 33 0,0-33 16,-32 1-16,65-33 0,-33 65 15,32-32-15,-32-1 0,33 33 32,-65 0-32,64 0 0,-32 0 93,-32 64-77,0 0-16,0 32 16,0-31-16,0-1 0,0 0 15,0 64 32,-32-31-47,0-33 0,-65 0 16,33 33-1,0 0-15,-1-1 0,1 0 16,-32 0-16,-1-31 0,33-1 0,-33-32 16,33 32-16,-32 0 0,31 0 0,33-32 15,-64 0-15,-1 0 0,33 32 0,0 1 16,32-33-16,-33 64 16,1-32-16,0-32 15,-1 0-15,33 0 16,0 0 78,32-32-63,32-32-16,0-1-15,33 1 0,-33 32 16,0 0-16,-32-1 0,64 1 0,-32-32 16,1 32-16,-33 0 0,64 0 15,64-1-15,-31 33 16,-1-32-16,-31-33 0,-1 33 0,0 0 16,33 32-16,-65 0 15,64-33-15,-31 1 0,-33 32 0,96-32 0,-63 0 16,31 32-16,-32 0 0,-31-32 0,31 32 15,32-64-15,-31 31 0,-65 1 16,96 32-16,-64 0 0,0 0 63,1 0 15,-1 0-78,-32 32 15,0 65 1,0-65-16,0 32 0,-32 1 16,-1-1-16,1-64 15,0 32-15,-32 33 0,0-32 0,-1-1 16,1 32-16,32-64 0,0 32 0,-65 32 15,65-31-15,-64 31 0,31-32 16,1 0-16,0 0 0,-1 33 0,1-33 0,0 0 16,-1 0-16,33 0 0,-64 0 15,32-32-15,-1 33 0,33-33 0,-64 64 16,63-32-16,-31 0 0,32 0 0,-32 0 16,-1-32-16,1 65 0,32-33 0,-65 32 15,33-32-15,0 1 0,0-1 16,31 0-16,-31-32 0,32 32 0,0 0 15,-32 32-15,-1-31 0,1-33 16,32 32-16,0 0 0,32 0 16,-33-32-16,1 0 0,0 32 15,32 0 1,0-64 93,32-32-93,33-33-16,31 1 16,-32 32-16,-64 32 15,97-33-15,-1-31 0,-31 31 0,-33 1 16,64 32-16,1-32 0,-33-33 0,-32 65 15,32-32-15,33 0 0,31-1 16,-31 1-16,32 0 0,-65 31 16,0 1-16,0 0 0,1 0 0,-33 32 15,32-32 63,-64 0-31,32 0 63,-32-1-110,-32 33 0,-32 0 0,32 0 15,0 0-15,-33 33 0,33-1 0,0-32 0,-32 32 16,-1 0-16,33-32 16,0 32-16,-64 32 15,31-31-15,33-1 0,-32 0 16,0-32-16,31 32 15,-31 0 17,32 33-17,-32-33-15,31 0 0,-31-32 16,0 32 0,32-32-16,0 32 15,-1 0-15,1 0 0,0 1 16,-32-1-16,0 0 15,31 0-15,1 32 32,0-32-32,0 1 15,0-1-15,0 0 0,-1 0 16,1 0-16,32 0 0,-32 1 16,-32-1-16,32 32 15,0-32 79,-1 0-47,1 0 0,0 33 46,32-1-30,0 0-47,0 1-1,0-1 1,0 0-16,0-32 15,0 33-15,0-33 0,-32 32 16,0 1-16,0-65 0,-1 32 16,33 0-16,-32 0 0,1 0 15,-33 32-15,32 1 16,32-33-16,-65-32 16,1 32-16,32 32 0,0-64 46,96 0 111,0-32-142,-31 0-15,31 0 16,-32 32-16,31-64 0,2 31 0,-1 1 16,32 32-16,-63-32 0,63 0 0,0 0 15,1-32-15,-33 31 0,-32 1 0,33-32 16,-1 32-16,32 0 0,-31-1 0,-33 1 0,64 0 15,1-32-15,-1 0 0,1 31 0,-65 1 16,64 0-16,-31 0 0,-33 32 16,32-32-16,0 0 0,1-1 0,-1 1 15,-32-32-15,0 64 0,0-32 0,1-32 16,31 31-16,32 1 0,-31 0 16,-1 32-16,-32-32 15,32 0 16,1-33-31,-1 33 0,-64 0 79,0 64 14,-64 0-93,32 1 16,-65-33-16,33 64 0,-33 0 16,33-32-16,32 1 0,-32 31 0,-1 0 15,-31 0-15,32-64 0,-33 65 16,65-33-16,-65 0 0,1 0 0,0 33 15,-1-33-15,65 0 0,-65 32 0,33-32 16,0 0-16,0 33 0,31-33 16,-63 32-16,32-32 0,-1 1 0,1 63 15,0-64-15,32 0 0,-33 33 0,-31-1 16,-1-32-16,33 0 0,64 0 16,-32-32-16,-32 65 0,31-1 0,1 0 15,1-32-15,-1 33 0,0-1 0,0 0 16,-33-32-16,33 33 0,32-32 31,-64-1-31,32 0 16,32 33-1,-32-1-15,-1-32 16,1 0-16,0 0 16,32 0 62,64-64-47,33 0-31,-65 0 0,32 0 0,33-32 16,-33 31-16,-1-31 0,-30-1 15,63 33-15,1-1 0,-1 33 0,0-32 16,-31 0-16,-1 0 0,33 0 0,-1 0 15,-64 32-15,65 0 0,-33-32 0,0-1 16,-32 33-16,65-32 0,-1 0 0,1 0 16,-33-32-16,-64 31 0,32 33 0,65-32 15,31-32-15,-63 32 16,-1 0-16,0 0 0,-32 32 0,0 0 16,1-33-1,-1 33-15,-32-32 16,32 32-16,0-32 0,-32 0 47,32 32 15,-32-32-46,0 0 78,-32 32-48,0 0-46,0 0 16,0 0 0,-1 0-16,-31 0 0,0 0 0,0 0 0,-1 0 15,1 0-15,32 0 16,-33 0-16,1 0 0,32 0 0,-64 0 16,31 0-16,1 0 0,0 0 0,-1 0 15,1 0-15,-32 0 0,63 0 16,-31 0-16,0 0 15,0 32-15,64 0 0,-65-32 0,1 64 16,32-32-16,-65 33 0,65-33 0,0 0 16,0 32-16,0-32 0,0 1 0,-33 31 15,1-32-15,0 0 0,64 33 16,-33-65-16,-30 64 16,-1-32-1,64 0 16,32-32 79,0 0-95,31 0-15,34 0 0,-33-32 16,-64 0-16,97 0 0,-1 0 0,33-1 16,-97 1-16,32 32 0,1 0 0,-1 0 15,32 0-15,-31 0 0,-1-32 0,32 0 16,33 0-16,-33-33 0,-31 33 0,-1 32 16,0-32-16,33 32 0,-33-32 0,33 0 15,-65-32-15,32 31 16,0 1-16,-32 32 0,-32-32 15,65-32 1,-33 64-16,0 0 0,-32-32 16,32 0-16,0-1 15,33-31 32,-1 32 0,-32-32 47,-32 31-63,0-31-15,32 0-16,0 32 47,-32 0-47,33-1 15,-1 1-15,-32-32 31,32 64-31,-32-32 63,32 0-47,-32-1-16,32 1 46,-32 0-46,0 0 0,32 32 16,-32-32 0,0 0-1,32 0 79,1 32-94,-1-97 47,0 33-47,0 64 16,0-32-1,-32-33-15,32 33 16,1-32-16,-1 32 0,32-33 31,-64 1 0,32 0-31,0 0 16,0 64 0,33-65-1,-33 1 1,0 0-1,0 64-15,0-33 16,-32 1 0,33 32-16,-1-32 0,0 0 15,-32-32 1,64 32 31,-32-33-47,0-32 62,1 32-30,-1 33 14,-32 0-46,0 0 16,0 0 0,32 32-1,0-32-15,0-33 0,-32 1 141,0 32-125,0 0 15,0 0-31,0 0 15,0-1-15,0 1 0,0 0 32,0 0-17,0 0 1,0 0 0,0-1-16,0 1 15,0 0 16,-32 32-15,0-32 0,32 0 46,-32-32-62,0 64 16,-1-33 15,1 1-31,0 32 31,0 0-15,0 0 15,0 0-15,0 0-16,-1 0 15,-31 0 1,32 0 0,0 0-16,0 0 15,-1 0-15,1 0 0,-64 65 32,64-33-1,-33-32 141,33 32-79,64-32-77,1 0 0,-1 0-1,0 0-15,0 0 0,0 0 63,0 0-32,0 0 47,1 0 78,-33 32 1,0 0-126,0 32 0,0 1-31,0-33 16,0 32-16,0-32 15,0 1-15,0 31 63,0-32-32,-33-32-31,33 32 16,-32 32-16,0 1 47,32-33-16,-32-32 0,0 64 0,0-32-15,-33 33 15,33-65 110,0 0-141,32-65 0,32 33 16,-32-32-16,32 0 0,1 64 0,-33-65 15,0 1-15,0 0 0,0-1 16,0 1-16,32 64 0,0-96 15,-32-1-15,32 65 0,-32 0 0,0-32 16,32 31-16,-32-31 0,0 32 0,32 0 16,0 0-1,1-65-15,-1 33 16,0 64 15,-32-32 47,64 32 125,-32 0-203,-32 32 94,0 0-94,0 0 47,33-32-16,-1 32-31,-32 0 47,0 1-31,0-1 15,0 0-15,0 32 46,32-32-46,0 1-1,-32-1 17,32 0-17,0 32 48,0 0-16,1 1-32,-33-1 1,0-32 31,32-32-47,-32 32 62,32 1-30,0-1-17,-32 0 32,0 0 78,0 0-47,0 0-62,0 0-16,-32 33 47,32-33 31,-32-32-78,0 32 0,-1 0 15,33 0 64,-64 0-33,32 33-14,-32-1-17,64-31 1,-65-1 0,1 1 15,32-1-31,0 32 31,0 0-15,-1-32-16,-31 33 0,32-1 47,-32 0-47,32-64 0,32 33 15,-97 31 1,33 0 31,-1 33 0,33-65-16,32 32 47,-32-32-62,0 0-1,0 33-15,0-33 0,32 0 31,-65-32-31,33 0 16,0 96-16,-32 1 16,-1-33-16,33-64 15,0 32-15,0 0 0,-32 1 16,32 31-16,-1-32 0,1 0 16,0-32-16,0 32 109,-32 33-109,-1-1 16,1 0-1,32 1-15,0-33 16,0 32-16,-1 0 15,1-31-15,0-33 0,32 32 0,0 0 16,-32-32-16,32 64 0,-32-32 0,0-32 16,32 65-16,-32-33 15,-1 0-15,1-32 16,32 64-16,-32-32 16,0 0-16,0 33 15,32-33-15,-32 0 0,-1 32 0,1-31 0,0-33 16,32 32-16,0 0 0,-32 32 0,32-32 15,-32 33-15,0 0 0,0-65 16,32 32-16,-33 0 0,1 0 0,0 1 16,32 31-16,0-32 0,-32 0 15,0 0 1,0 0-16,0 33 16,32-33-16,0 0 0,-33-32 15,33 32-15,-32 0 16,32 0-16,0 1 15,0-1-15,0 0 16,-32 32-16,0-32 188,64-32-126,32 0-46,-31 0-16,-1 0 15,0-64-15,32 32 16,-32 0-16,0 32 0,33-65 16,-1 33-16,-32-32 0,0 32 0,0-32 15,1 31-15,31-31 0,-32 0 0,32-33 16,1 33-16,-1-33 0,0 32 0,1 1 15,-1-32-15,-32 31 0,32-31 0,-31 31 16,31-31-16,0-33 0,0 1 0,1 31 16,-1 1-16,-32 32 0,32-33 0,-31 33 15,-1 0-15,32-1 16,-32 1 0,0 32-1,1 32 79,-33 64-47,-33 33-32,-31-65-15,32 32 0,0 0 0,-33 33 16,1-1-16,0-31 0,0-65 0,-1 96 0,33-32 16,0 1-16,-32-1 0,-1 32 15,33-64-15,0 1 16,32-1-16,-32 0 0,0 0 16,0 32-1,-1-31-15,1-1 16,0 0-16,0 0 15,0 0-15,0 0 16,32 33-16,0 0 0,-32-1 0,-1-64 16,1 65-16,32-1 0,-32-64 15,32 32-15,-32 0 0,0 0 16,0 33-16,32-33 16,-33 0-16,1-32 15,0 64 1,0 0-16,32-31 62,0 31-46,0-32-16,-32-32 16,32 32-1,0 0-15,0 33 63,-32 63 30,0-63 64,-1-33-142,1 0 1,32-96 15,-32 31-15,32 1-16,0 0 0,-32 0 15,0 0 1,32 0 0,0 0 77,-32-1-93,0 33 16,-33-32 0,65 0-16,0 0 15,0 0 1,0 0-16,0-33 16,0 33-16,0 0 15,0 0 1,0 0-16,-32 0 15,0-1-15,32 1 16,0 0-16,-32 0 16,0 32-1,-1-32 1,33 0 0,0 0-1,-32 32-15,0-33 47,0 1-31,32 0-16,-32 0 15,0-1 1,0 1 0,-33 32 15,1 32-31,32 1 15,0-1-15,-1 0 0,1 0 16,-31 33-16,-1-33 16,32 0-16,32 0 78,0 0-78,32-32 47,0 0-47,0 0 15,31 0-15,34 0 0,-1 0 16,33 0-16,-97 0 0,32 0 16,1 0-16,-1 0 0,0 0 0,33 0 15,-65 0-15,32 0 0,0 0 0,-31 0 16,31 0-16,0 32 0,-32 1 15,0-33-15,-96 0 250,0 0-250,32 0 0,-97 0 0,33 0 16,64 0-16,-1 0 0,-95 0 0,63 0 16,1 0-16,32-33 0,0 33 0,0 0 15,-33 0-15,1 0 47,64-32 47,0 0-63,32 32-15,0 0-16,1 0 15,31 0-15,-32 0 0,32 0 16,1 0-16,-33 0 0,32 32 16,-64 0-16,32 1 15,0-33-15,1 32 0,-33 0 16,32-32-16,0 32 16,0 0-16,-32 0 0,64-32 15,-32 65 1,1-1-1,-33-32 79,0 0-63,-33 0-31,1-32 16,0 0-16,0 0 0,0 0 16,0 0-16,-33 0 15,33 0 17,-32 0-17,0 0-15,31 0 47,1 0 125,0 0-156,32-32-1,0 0-15,0-32 16,0-1-1,0 33 1,-32 0-16,0 0 16,0 32-16,32-32 15,-32 32-15,-1-32 32,1 32-32,0 0 0,-32 0 15,64-65 204,-32 33-219,-33-32 94,65 32-94,0 0 15,0 0-15,0-33 16,0 33-16,0-65 16,-31 97-16,31-33 15,-32 1-15,32 0 0,0-32 16,0 32-1,0 0-15,-32 32 0,32-65 0,0 33 16,0 0-16,0 0 0,-32-33 16,32 1-16,-32 32 0,32 0 0,0-65 15,0 33-15,0 32 0,0 0 16,0-32 0,0-1-1,0 1-15,0 32 0,-33-33 16,33 33-16,0 0 0,0-32 15,0 0-15,0 31 0,0-31 32,0 0-17,0-33-15,0 65 0,0-32 16,0 32-16,0 0 0,-32-33 0,32 33 16,0 0-16,0 0 15,0-33-15,0 1 16,0 32-16,0 0 0,-32-32 0,32 31 15,0 1-15,0 0 16,-32 0 0,0 0-16,32 0 0,0-33 15,-32 1-15,32 0 16,-65-1-16,65 33 16,0 0-16,0-32 0,-32 64 0,0 0 15,0-64-15,32 31 16,-32 33-16,0-32 15,-1-1 1,33 66 31,-32-1 15,32 1-15,0-1-31,0 0-16,0 32 16,0-32-16,0 0 15,0 1-15,32-1 0,1 32 16,-1 0-16,-32-31 15,32-1-15,0 32 0,0-32 0,0 0 16,-32 33-16,32-33 0,1-32 16,-1 32-16,-32 0 0,64 0 15,-32 0-15,0 0 0,-32 1 16,33-1-16,-1 0 0,32 0 16,-32 0-16,31 0 15,-30-32 1,-1 33-16,0-1 15,32 0 1,1-32-16,-1 32 16,-32 0-16,32-32 0,1 0 15,-33 0-15,0 0 16,0 0-16,0 0 16,33 0-16,-33 0 15,0 0 1,0 0 93,0 0-109,-32-32 16,-32-32-16,32 32 15,-32-1-15,0 33 0,0-64 16,32 32-16,-65 0 0,33 0 16,0 32-16,32-33 15,-64 1-15,-33-32 0,65 64 16,0 0-16,0 0 16,32-32-16,-32 32 31,-1 0-16,-31 0 1,64-32-16,-96 0 31,63-1-31,33 1 32,-32 0-32,1 0 15,-1 0 1,0 0-1,0 32-15,32-32 16,-32 32-16,-1 0 16,1-33-1,0 1-15,0 0 16,0 0 15,0 32-15,-1 0-1,1 0-15,0-32 0,0 0 16,0 32-16,0 0 16,0 0-16,-1 0 0,1 0 15,-32 0-15,0 0 0,32 0 16,-33 32-16,33 32 16,0-64-16,0 64 62,32 1-62,0-1 16,0 0-16,0 1 0,0-33 15,32 64-15,32-32 16,1 1 0,-33-1-16,0-32 0,0 33 0,32-1 15,1 0-15,-33-32 0,0-32 16,32 0-1,0 32-15,-31 1 0,31-33 16,0 32-16,-64 0 0,97 0 16,-33 0-16,-64 0 15,95 1-15,-30-1 0,-33-32 32,32 0-17,-32 0 1,1 0-16,-1 0 0,0 0 15,0 0-15,32 0 47,1 0-31,-33-32 0,-32-33-16,0 33 0,0-32 15,0 32 1,0-33-16,0 33 0,0 0 15,0 0-15,-32 0 16,-1 0-16,33-1 0,-64 1 0,32 32 16,0 0-16,-32 0 0,-33-32 0,65 32 0,-32-32 15,-32 0-15,64 32 16,-32 0-16,-33 0 0,1 0 0,-1 0 16,1 0-16,-33 0 0,33 0 0,32 0 15,-1 0-15,-31 0 0,-1 0 0,65 0 16,-32 0-16,32 0 0,0 0 15,-1 0-15,1 0 0,0 0 0,0 0 32,0 32-32,32 0 15,-32-32-15,-1 32 0,1 0 16,32 1 0,0 31-1,0 0 1,0-32-1,0 0 1,0 1-16,0-1 16,0 0-16,32 32 0,1-64 0,-1 32 15,32 1-15,65-1 16,-33 0-16,-64-32 0,33 0 0,31 0 0,1 0 16,-33 0-16,32 0 0,33 0 0,-33 0 15,1 0-15,31 0 0,1 0 0,-34 0 16,-30 0-16,63 0 0,-31 0 0,-33 0 15,0 0-15,1 0 0,-1 0 0,-32 0 16,33 0-16,-1-32 0,0 0 16,-64-1 15,0-31-15,0 32-1,0-32-15,0 31 0,0 1 0,0-64 16,-32 64-1,-32-65-15,32 97 0,-33 0 16,33 0-16,-32-32 16,-33 0-16,1 0 0,-1 32 0,-96 0 15,130 0-15,-33 0 0,-33 0 0,33 0 16,31 0-16,-31 0 0,-33 0 0,1 0 16,-1 0-16,33 0 0,-1 0 0,1 32 15,-1 0-15,1 32 0,-1 1 0,65-65 16,-32 32-16,0 32 0,-1-32 0,33 33 15,0-1-15,0-64 16,0 32 0,32 32-16,0 1 31,0-33-31,0 0 16,0 0-16,64 0 15,-32 0-15,0 33 16,0-33-16,33 0 0,-1 32 15,32-31-15,-31-33 0,31 0 16,-31 0-16,31 32 0,-32 0 0,33 0 16,-33 0-16,0 0 0,33 0 0,-1-32 15,1 0-15,-33 0 0,32 0 0,33 33 16,0-33-16,-33 0 0,-33 0 0,2 0 16,-1 0-1,-32 0 1,33 0-16,-33 0 0,32 0 15,0 0-15,-32 0 16,1-33 0,-98 33 77,1 0-77,-32 0-16,63 0 0,-95 0 0,31 0 16,-30 0-16,-2 0 0,97 33 15,-32-33-15,-33 32 0,65-32 0,-32 0 16,-1 32-16,33-32 0,-32 32 16,0-32-16,-65 64 0,65-32 15,32 1 1,-33-1-16,1 0 0,32-32 0,0 32 15,0 0-15,-1 0 0,33 1 32,0-1-17,0 0 17,0 32-32,0-32 0,0 0 0,0 33 15,33-32-15,-1-1 0,0-32 16,32 32-16,-32 0 15,0 33-15,1-65 0,31 32 0,0-32 0,-32 0 16,65 0-16,-1 0 0,-31 32 0,-1-32 16,0 0-16,0 0 0,-31 0 0,31 0 15,-32 0-15,32 0 0,1 0 0,-33 0 16,32 0-16,-1 0 0,-30 0 16,-1 0-1,32-32-15,-64 0 16,32 0-1,0 32-15,1-33 16,-33-31 0,32 64-16,0-32 0,-32-1 15,0 1-15,0-33 16,32 1 0,-32 32 15,0 0 0,-64-33-15,64 33-16,-65-32 0,33 32 15,0 32-15,-64-97 16,63 97-16,-30-32 0,31 32 16,0 0-16,0 0 0,-33 0 15,1 0-15,32 0 0,-65 0 16,65 0-16,-32 0 15,32 0-15,-65 0 16,33 0-16,32 32 16,-32-32-16,32 32 15,-1 1-15,1 31 0,0-32 0,0 0 16,32 0-16,-32-32 62,32 33-62,32-33 16,32 0 0,-32 0-16,33 0 0,-1 0 0,-32 0 15,32-33-15,1 33 0,-1-64 16,0 0-16,-32 32 16,1-1-1,-1 33 1,-32-32-16,0 0 15,0 0-15,0 0 16,0 0-16,0 0 0,0-33 16,0 1 31,0 128 31,0-32-63,0 33-15,0-1 16,0-32-16,0 32 0,0-31 0,0 31 16,0-32-16,0 0 62,0-64 1,0 0-63,0 0 0,0-33 15,0 33-15,0-64 16,0 32-16,0-1 15,0 33-15,0-32 0,0-33 16,0 33-16,0 32 0,-32 0 0,32 0 16,0-1-16,-33-31 0,1 64 15,0-32-15,32 0 0,-32 0 0,0 32 0,0-32 16,32-1-16,-65 33 16,1-64-16,0 64 15,0-32-15,31 32 16,-31 0-1,32 0-15,-32 0 0,31-32 0,1 0 16,0 32-16,0 0 0,0 0 16,-32 0-1,-1 0-15,33 0 16,-32 64-16,-1 0 0,-31-32 16,64 1-16,64-33 125,32-65-125,1 33 15,-1 0-15,0 0 0,33 0 0,-33-1 16,65-31-16,-33 0 0,-64 64 0,97-32 15,-65-33-15,33-31 0,-1 32 16,33 31-16,-1 1 0,-63-32 0,31-32 16,-1-1-16,-62 33 0,31 64 0,0-32 15,1 32-15,-65-32 16,32-33-16,0 65 0,0-64 31,-32 32-31,0 0 16,0-33-16,0 33 15,-32-32-15,0 64 16,0-64-16,-1 64 16,1 0-16,-32-65 0,0 0 15,-1 65-15,34 0 0,-33 0 16,32-32-16,-33 0 0,33 32 16,0 0-16,0 0 0,-32 0 31,31 0-31,1 0 15,-32 0-15,0 32 0,32 32 16,-1-31-16,1-33 0,0 32 16,0-32-16,0 0 15,0 33-15,0-1 0,-1-32 16,-31 32-16,0 0 16,32-32-16,-1 32 15,1 0-15,0-32 16,-32 32-16,64 1 31,-32-33-15,0 32-16,32 0 109,64-32-93,0-32-16,0 0 0,33-1 15,-33 1-15,33 0 0,31 0 0,1 0 16,-65-32-16,65 31 0,32-32 0,-129 1 16,32 32-16,-1-1 0,2 1 0,31-64 15,-64 64 1,0 32-16,1-32 15,-33-1 64,0 1-64,-33 32-15,1 0 0,-64 0 0,31 0 16,-62 0-16,63 0 0,-33 0 0,33 0 15,-1 0-15,-63 0 0,-1 0 0,1 0 16,-1 0-16,0 0 0,65 0 16,-32 0-16,-33 0 0,33 0 0,-1 32 15,33-32-15,0 0 0,-1 33 0,65-1 47,-32 0-16,0 0-15,0 0-16,64-32 172,32 0-172,33 0 0,31 0 0,-31 0 16,31-32-16,1-32 0,0 32 0,-33 32 15,33-65-15,-1 1 0,-31 0 0,-33 32 16,0-1-16,-32 1 0,1 32 0,31-32 15,-32 0-15,-64-32 94,32 31-94,-32 33 16,0-32-16,-65-32 0,65 64 15,0 0-15,-65 0 0,1 0 16,64-32-16,0 32 0,-65 0 0,-31 0 0,-33-32 16,0 32-16,0 0 0,-32 0 15,65 0-15,-33-32 0,0 32 0,1 0 16,-33 0-16,128 0 0,-95 0 0,63 0 16,1 0-16,31-33 0,65 1 0,-32 0 15,64 32 95,97 0-95,-33 0-15,-63 0 0,31 0 0,0 0 16,0 0-16,33 0 0,-1 0 0,1 0 0,-65 0 15,32 0-15,-32 0 0,1 0 0,-1 0 16,0 0-16,0 0 0,32 0 16,1-32 93,-65-32-109,-32 31 16,-1 33-1,1 0-15,0 0 0,0 0 16,-65 0 0,1 0-16,64 0 0,-32 0 0,-33 0 0,33 0 15,-33 33-15,-96 31 0,65 65 0,31-97 16,33 0-16,32-32 0,-65 64 0,33-32 15,-32-32-15,64 32 0,-33 1 63,33-1-63,0-32 16,32 32-16,0 32 0,0 1 15,0 31-15,0-64 16,0 32-16,0 1 0,0-1 15,0 0-15,32-32 0,-32 33 16,32-1-16,0 1 0,1-65 0,-33 33 16,32 31-16,0-64 0,0 96 0,-32-31 15,32-65-15,0 32 0,0 0 0,-32 0 16,33-32-16,-1 32 16,0-32-1,0 32-15,32 1 16,-32-33-16,1 32 47,-1-32-47,0 0 62,0 0-62,0-32 16,0-33-1,-32 33-15,33 0 16,-1-32-16,-32-1 0,0 33 0,0 0 16,0-32-16,0 32 15,0-33-15,0 32 47,0 1-31,0-32-1,0 31-15,0 1 16,0 0-16,0 0 16,-32-32 31,32 32-32,0 64 32,0 0-31,-33 32-16,33 33 0,-32-1 15,-32-31-15,0-65 16,31 97-16,1-33 0,32-32 16,-32 33-1,0-1-15,32 0 16,-32 1-16,32-1 15,0-32-15,0 32 16,0-32 15,0 1-31,64-1 16,-32-32-16,0 0 16,1 0-16,-1 0 15,32 0-15,-32 0 16,65 0-16,31 0 0,-31-32 15,-1-33-15,33-31 0,-1 64 0,-63 0 16,-33 32-16,32 0 0,1 0 0,-33 0 16,32 0 15,-64-33-15,64 33-16,-32-32 0,-32 0 15,33 0 63,-33 0-62,0 0 15,-33 32-15,-63-33-16,32 33 15,-33-32-15,65 32 0,-64 0 16,-1 0-16,1-64 0,64 64 0,-65 0 16,65-32-16,0 32 15,-33-32-15,1 32 0,-32-65 0,31 65 16,1 0-16,32 0 16,0-32-16,0 32 0,-33-33 15,97 33 126,65-32-141,-65 0 0,97 32 15,-1-32-15,-31 32 0,-1-65 0,1 33 16,-33 32-16,32-32 0,-31 0 0,-33 32 16,32 0-16,1 0 0,-1 0 0,0 0 15,-32 0-15,0 0 0,1 0 0,31-32 16,32 0-16,-31-33 16,-33 33-16,-32 0 171,-32 32-155,-33 0-16,-31 0 0,64 0 16,-65 0-16,-31-32 0,96 0 0,-33 32 15,-31-32-15,31 32 0,1 0 16,0 0-16,-65 0 0,33 0 0,-33 0 16,1 0-16,31 0 0,1 0 0,-1 0 15,-31-33-15,31 1 0,33 32 0,0 0 16,-33 0-16,65-32 0,64 32 125,65-32-125,-1 0 0,-64 32 15,32 0-15,33 0 0,-33 0 0,0 0 16,1 0-16,-33 0 0,32 0 0,1 0 16,-33 0-16,0 0 0,0 0 15,0 0-15,0 0 32,0 0-32,1 0 31,-1 0-31,0 0 0,32 0 0,-64 32 156,-32 0-156,-64 0 0,-1 0 16,1 1-16,-1-33 0,33 32 0,0-32 15,31 0-15,1 64 0,-32-32 16,32-32-16,0 0 16,32 32 155,64-32-155,0 0-16,65 32 0,-33-32 16,-31 0-16,-1 33 15,0-33-15,1 0 0,-1 0 16,0 0-16,-64 32 78,0 0-78,0 0 16,0 0-16,-32 0 15,0 0-15,-32 1 16,-1 63-16,1-63 0,32-1 0,-32-32 16,-1 33-16,-63-1 0,31 0 15,33 0-15,0 32 0,-65 1 16,65-33-16,32 0 0,-1 0 15,1-32 1,0 0 0,-32 32-16,32-32 47,-1 32-47,66-64 109,31-32-93,0-33-16,1 33 15,31 0-15,-64 0 0,32 64 16,1-33-16,-1 1 0,-32-1 0,32 33 15,1 0-15,-33-32 0,32-32 16,1 31-16,-33 33 94,-32 65-79,0-33-15,-32 33 0,-1 0 0,1-33 16,0 0 0,0 0-16,32 0 0,-32 0 0,32 0 15,-32-32-15,-1 33 0,1-1 16,32 0 0,-32-32 15,0 64 0,0-32 0,32 1-31,0 31 0,0 0 78,0-32-62,0 0 15,0 1 32,0-1-32,0 0-15,0 0-16,32 0 15,0-32-15,0 32 16,0 0-16,1-32 31,-1 0 0,0 0-31,0 0 16,32 0-16,1 0 16,-1 0-16,0 0 15,-32 0 1,33 0-16,-1 0 0,0 0 16,1 0-16,-1 0 0,-32 33 0,65-33 15,-33 0-15,-32 0 16,32 0-16,1 32 0,-33-32 15,32 0-15,-32 0 0,33 0 0,-1 0 16,-32 0-16,64 0 16,-31 0-16,-33 0 0,0 0 15,32 0-15,-96 0 141,0 0-141,-32 0 16,-33 0-16,65 0 0,-64 0 0,-1 0 0,65 0 15,-32 0-15,-33 0 0,65 0 0,-32 0 16,-33 0-16,33 0 0,32 0 15,-32 0-15,32 0 0,-1 32 0,-31-32 16,32 0-16,0 32 0,-33 0 0,33 0 16,0-32 31,0 33-32,0-1 95,32 0-95,32-32 1,0 32-16,-32 0 0,32-32 0,33 0 15,-33 0-15,0 0 0,32 0 16,-32 0 0,1 0-1,-1 0-15,0 0 16,0 0-16,32 0 31,1 0-31,-33 32 31,0-32-31,0 0 16,0 32 31,0-32-16,1 0-15,-1 0 15,0 0-15,0 0 15,-32-64-15,0 32-1,0-64 1,0-1-16,0 65 15,0-32-15,0 31 0,0-31 16,0 0 0,0 32-1,0 0 1,0-1 0,0-31 15,0 0-31,0 32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4-23T11:55:37.113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782 2389 0,'96'96'16,"65"0"-1,-97-31 1,-32-65-1,-32 32 1,129 32-16,-97-32 16,32 1-1,-32-33 1,1 32-16,-1-32 109,-97-129-77,65 97-32,-96-65 15,0 1 1,-1 0-16,33 31 15,64 33 1,-65-32 0,33 64-1,0-64 1,-32-2 0,64 34-16,-129-32 15,129-1 1,-32 65-1,-32-32 1,32 32 62,-65 226-47,65-161-15,-97 63 0,129-31-1,0-1 17,0-64-17,0 0 1,0 65-16,0-65 109,0-64-62,33-161-31,-1 161-1,-32-193 1,0-1 0,0-31-1,0 64 1,-65 128-1,65 33 1,-32-32 0,32 32-1,0 0 1,0-1 31,-64-31-16,32 64 0,32-32-15,-32 0 0,0 0-1,-1 0 1,33-1-1,-32 33 1,32-32 0,-32-64 15,0 96-15,32-65-1,0 33 1,0 0 46,0 0-15,0 0 125,0-66-156,32 34-1,0-32 1,0 63 0,1 1-16,-1 0 31,32-32-31,-32 32 15,0-33-15,0 33 16,1 32 0,-33-32-1,32 0 79,64-65-63,65 65-15,-129 32 0,0 0 15,0 0-16,1 0-15,31 0 32,-32 0-17,32 32-15,65 1 16,-97-33 0,65 64-1,-65-64 32,32 0-16,32 64 1,1-32-17,-65 33 16,64-33 16,-31 0-15,-33 0-1,0 32-16,0-31 1,0 63 0,65 1-16,-65-64 15,-32-1 1,32-32 0,0 64-1,0-32-15,1 0 47,95 161-16,-128-96-15,32-97 0,1 96 15,-1-64-16,-32 33 1,32 31-16,-32-64 16,32 0-1,-32 97-15,32-97 16,0 0-16,-32 1 16,0-1-1,0 32-15,32-64 16,-32 32-16,0 0 15,33 0 48,-66-128 296,33 64-171,0-32-173,0 31 17,0 1 15,0 0-32,0-64 16,33 63-15,-1 1 15,32 0-15,-33 32 0,1-32 15,33 0-31,-33-32 15,0 31-15,0 33 16,32-32-16,1-32 16,-1 0-16,-32 32 0,32-33 15,1 33-15,-33 0 16,32-32-16,-32 31 16,-32 1-1,65-32-15,-1 32 47,0-66 0,-64 34-31,32 32 30,1 0-14,31-33-17,-32 33 48,65 0-48,-97 0 1,64 0 0,0 32-16,-32-32 15,0 32-15,1 0 16,-1 0-16,32-32 16,-32-1-16,65 1 15,-65 0-15,64 32 16,-31 0-1,-1 0-15,0 0 32,-32 0-17,0 0-15,1 0 16,-1 0 0,32 0-1,0 0 110,-31 32-94,-1-32-15,0 32 0,-32 1-16,32-1 0,0-32 15,-32 32 1,32 0 0,-32 0-1,32 0 1,65 65-16,-33-1 109,-64 2-93,32-34 15,-32-32-15,0 97-1,0-97 63,0 32-31,0-32 125,0 33-156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4-23T13:16:07.496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128 1 0,'32'0'375,"1"32"-343,-33 1-1,0 31-15,0-32 15,0 0 78,0 33-93,0-33-1,0 32-15,0-32 16,0 32-16,0-31 31,0-1-15,0 32-16,0-32 16,0 0-16,0 0 0,0 1 15,0-1-15,0 32 0,0-32 16,0 1-1,0 32 48,0-1-63,0-32 0,0 32 16,0-31-1,0-1-15,0 0 16,0 32-16,0-32 0,0 1 15,0-1-15,-33 0 16,33 0 0,0 32-16,0-32 15,0 1-15,-32 31 16,32-32 0,0 32-16,-31 1 15,31-33-15,0 0 16,0 0-16,0 65 15,0-65-15,0 0 16,0 0-16,0 0 0,0 0 0,0 33 16,0-33-16,0 0 15,0 0-15,0 0 16,0 33-16,0-33 16,0 0-16,0 0 15,0 0-15,0 0 31,-32 34 79,0 30-110,32-32 31,0-31-31,0-1 0,-32 32 0,32-32 16,0 0-1,0 33-15,0-1 16,0-32 0,0 32-16,0-32 15,0 33 79,0-33-94,0 32 31,0-32 79,32 1 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4-23T13:16:19.64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1092 32 0,'0'-32'281,"32"32"-265,-32 64 31,0-32-47,0 33 15,0-33-15,0 32 16,0 1-16,0-33 16,0 0-1,0 0 1,0 0 0,0 0-16,0 33 0,0-33 15,0 0-15,0 32 16,0 1-1,0-33-15,0 32 16,0 0 0,0 1-1,0-33-15,0 32 16,0-32-16,0 0 16,-32 33 15,32-1-31,-32-32 15,32 32 17,-33 1-32,33-33 0,0 32 15,0 0-15,-32 33 16,32-65-16,0 32 0,-32 1 16,0-1-1,0 32-15,32-31 0,0-33 0,0 0 16,0 32-16,0-32 0,-32 1 15,0-1-15,32 0 0,0 32 0,0 1 16,0-33 0,0 0-16,0 0 0,-33 0 15,33 65-15,0-33 0,-32 0 0,0 1 16,32-1 0,-64 0-16,32 0 0,32 1 15,-33-1-15,33-32 16,-64 33 15,32-33-15,0 0-1,0 0 17,32 0-17,-32 0 1,-1 0-1,1 1 1,32-1 15,-32 0-15,-32 64 15,32-31 0,0 31-31,-1-64 0,1 33 16,32-33-16,0 0 0,0 32 16,-32 0-16,32 1 15,-32-33-15,32 32 0,0 33 16,0-65-16,-32 0 16,32 0-16,0 0 15,0 0-15,-32 33 16,32-33 62,0 0 78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4-23T13:19:39.683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0,'32'0'359,"-32"31"-343,0 33 0,0-32-16,0 31 0,0 1 15,0-33-15,0 1 0,0 0 0,0 0 0,0 31 16,0-31-1,0 0-15,0-1 0,0 1 16,0 0-16,0 31 16,0-31-16,0 0 15,0 0-15,0-1 16,0 1 0,0 0-16,0 31 0,0 1 15,0-32-15,0-1 16,0 1-16,0 32 0,0-1 15,0-31-15,0 0 16,0 31-16,0-31 0,0 0 0,0-1 16,0 1-16,0 0 15,0 0-15,0-1 0,0 1 0,0 0 16,0 31 0,0 33-1,0-65-15,0 1 0,0 0 16,0 31-16,0 1 15,0-32-15,0 31 0,0 1 16,0-1-16,0-31 0,31 0 16,-31-1-16,0 1 31,0 32-31,0-33 16,32 1-16,-32 0 15,0 0-15,32-1 0,-32 1 16,0 0-16,0 31 15,0-31-15,0 0 0,0 0 0,32-1 0,-32 1 16,0 32-16,31-1 0,1-31 0,0 31 16,-32 1-16,0-32 0,32 31 15,-32 1-15,0-33 0,0 1 16,31 32-16,1-64 0,-32 31 16,32 1-16,-32 0 0,0 0 15,32 31-15,-1 1 16,-31-33-16,32 1 15,0 32-15,-32-33 16,0 33-16,0-32 0,0-1 16,0 33-16,32-32 15,-1 31-15,1 1 0,0 31 16,0-32-16,-1-63 16,-31 64-16,32-1 15,0-31-15,0 32 0,-1-33 0,1 1 16,-32 0-16,64 63 0,-1-31 0,-31-1 15,0-31-15,63 63 0,-32-31 16,-31 31-16,63 32 16,-63-32-16,32-31 0,-1 31 15,1-63-15,-1 31 0,32 1 0,1 31 16,-65-32-16,33 1 0,31-32 0,-31-1 16,31 1-16,-32-32 0,33 0 0,31 32 15,-32 0-15,-32-1 0,64 1 0,-63-32 16,31 0-16,32 32 0,-32-32 0,32 0 15,-31 0-15,31 0 0,-32 0 0,0 0 0,-31 0 16,31 0-16,-32 0 0,-31 0 0,63 0 16,1 0-16,-33-32 15,1 0-15,-33 1 0,1-33 16,0 1-16,0 63 0,63-64 16,0 32-16,0-31 0,-31-1 15,-1-31-15,33 32 16,62-33-16,-94 33 0,31-32 15,0-1-15,1 1 0,-33 63 0,64-95 0,32 32 16,-96 32-16,1 31 0,31-32 16,0-31-16,64 0 0,-64 0 0,-31-1 15,-1 1 1,33 0-16,-33 0 0,32 31 16,-31-31-16,-1 0 0,-31 31 15,0 32-15,0 1 16,-32-1-16,0-32 0,0 33 15,31-33 1,1 32-16,0 32 16,-32-63-16,32-32 0,-1 31 15,-31 1-15,0 31 0,0-32 16,32 1-16,0-32 16,0 63-16,-1-32 0,-31 1 15,32 31-15,-32-31 0,0 31 0,0 0 16,32-63-16,0 0 15,-1-1-15,1 33 0,-32 31 16,32-63-16,-32 0 0,32 31 0,-32 32 0,0-63 16,31 0-16,1 31 0,-32 33 0,0-1 0,32 0 31,-32 0-31,32 1 0,-32-1 16,31 0-16,1 0 15,-32 1 1,32-1-16,0 0 31,-32-31-15,31 31-1,1-32 1,-32 1 0,0 31 77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4-23T13:19:54.167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2898 643 0,'64'0'47,"-64"-32"-32,32 32-15,31 0 0,-63-32 16,64-31-16,-1-1 16,-31 64-16,-32-31 0,32-1 0,-1 0 15,1 32-15,0-32 16,0 32 140,-1 0-156,33 0 31,-1 0-15,-31 0-16,0 0 16,0 0-16,-1 0 15,1 0-15,0 0 16,31 0-16,-31 0 0,32 0 15,-33 0-15,1 0 16,32 0-16,-1 0 0,-31 0 16,31 0-1,-31 0-15,32 0 0,-33 0 16,33 0-16,-1 0 16,-31 0-1,0 0-15,0 0 16,31 0-1,-31 0-15,0 0 16,-1 0 0,1 0-16,32 0 31,-33 0-31,1 0 16,32 0-16,-33 0 31,33 0-31,-32 0 15,-1 0 17,1 0-17,0-31 17,0 31-1,-1 0-31,1 0 15,0 0-15,0 0 0,-1 0 16,1 0-16,0 0 16,31 0-1,1 0-15,-32-32 16,31 32 0,1 0 15,-33 0-16,1 0-15,0 0 16,31 0-16,1 0 16,-32-32-16,31 0 15,1 32-15,-33 0 0,33 0 16,-32 0 0,-1 0-16,33 0 15,-32 0 1,31-31-1,1-1-15,-33 0 16,33 0-16,-32 32 16,-1 0-16,1 0 0,0 0 15,0 0-15,31 0 0,-31-31 16,0 31-16,-1 0 16,1-32-16,0 32 0,0 0 31,-1 0-31,1 0 0,0 0 15,31 0 1,-31 0-16,32 0 0,-33 0 16,1 0-1,0 0-15,0 0 16,-1 0 0,1 0-16,0 0 0,31 32 15,-31-32-15,0 0 16,0 0-16,-1 0 15,1 0-15,32 0 16,-33 31-16,33-31 16,-1 0-16,-31 32 15,32 0 1,-33-32 0,1 32-1,0-32-15,0 0 31,31 0-31,1 0 0,-64 31 16,63-31-16,-31 0 16,31 0-16,1 0 0,-32 0 15,-1 32-15,1-32 0,0 0 16,-32 32-16,32-32 0,-1 0 16,1 0-1,0 32 1,0-32-16,31 31 15,-31 1-15,0-32 16,-1 32 0,1 0-16,0-32 0,31 31 15,-63 1-15,32 0 16,0-32-16,0 0 16,-32 32-16,31-32 0,33 63 15,-32-31-15,31 0 16,1-32-16,-33 31 15,-31 1 1,32 0-16,0 0 0,0-1 16,-1-31-1,1 32-15,0-32 32,0 32-1,-1 0-31,1-1 0,0-31 15,0 0 1,-1 0-16,1 64 0,0-32 16,0-1-16,-1-31 15,-31 32-15,32 0 0,32 0 16,-33-1-16,33 1 16,-1 0-16,-31 0 15,-32-1-15,64 1 0,-33-32 16,-31 32-16,32 31 0,32-63 15,-1 32-15,1 32 0,-33-1 16,33 1-16,-1-1 16,-31-31-16,32 31 0,-33 1 15,-31-32-15,32-1 0,0 1 16,0 0-16,-32 0 16,63-1-16,-31 1 15,-32 0 1,32 31-16,-1-31 0,1-32 15,-32 32-15,0 31 0,32-31 0,0 0 16,-1 0-16,-31-1 16,32-31-16,-32 32 0,32 32 15,0-64-15,-1 63 16,-31 1-16,32-33 16,-32 1-16,32 0 15,0-32-15,-32 63 16,31 1-1,1-32-15,-32-1 16,0 1-16,32 0 16,-32 31-16,32-31 31,-32 0-31,0 0 16,0-1-1,31 33-15,-31-1 0,32-63 16,-32 64-16,32-1 0,0-31 15,-32 0-15,31 31 0,1 1 16,0-32-16,0 31 16,-32-31-16,31 0 15,1-1 1,-32 1-16,32 0 16,-32 31-16,0-31 15,0 0 1,32 63-16,-32-63 0,0 31 15,0 1-15,31-64 16,-31 95-16,0-31 0,0-33 0,32 33 16,-32-1-16,0-31 47,0 32-47,0-1 15,32-31-15,0 31 16,-32 1-16,31-32 15,-31-1 1,32 1-16,-32 0 0,0 0 16,0 31-16,32-63 0,-32 32 15,0 31-15,0-31 0,32 32 16,-1-1-16,-31-31 0,0 0 16,0-1-16,0 1 0,0 32 15,0-1-15,32-63 16,0 64-1,-32-33-15,0 33 16,32-32-16,-32-1 16,0 1-16,0 0 15,0 0-15,0 31 16,0 1 0,0 31-16,0-63 31,0 63-31,0-32 15,0-31-15,0 32 0,0-1 16,0-31-16,0 0 0,0-1 16,0 1-1,0 32-15,0-33 0,0 65 16,0-1 0,0-32-1,0-31-15,0 32 0,0 31 16,0-63-16,-32 63 15,32-32 17,0 1-32,-32-32 15,32 31-15,0 1 16,0-33 46,-32 65-62,32-65 16,0 33-16,0-32 0,-31 31 16,31 1-16,-32-1 15,32-31-15,-32 63 16,32-63 0,0 31-16,0-31 0,0 0 15,0 31-15,0 1 16,0-32-16,0-1 0,0 65 31,-32-1-31,1-63 0,31 31 16,-32 32-1,32 1 1,-32-65-16,32 33 16,0-1-16,-32-31 0,1 0 15,31 31-15,-32-31 16,0 32-1,32-33 1,0 1 47,0 0-32,-32 31-31,1-31 15,-1 32-15,0-1 0,32-31 16,-32 0-16,32 31 0,0-31 16,-31 31-16,-1-31 15,0 32-15,0-1 16,1-63 0,-1 95-16,0 1 15,32-1 1,0-63-16,-32-1 15,1 1-15,31 0 94,-32 31-94,32-31 16,-32-32-16,0 32 15,1 0-15,31-1 16,-32 33-16,0-32 16,0-1-1,32 1 1,-31 0-16,-1 0 16,0-32-16,-31 63 31,-1-31-16,32 0 1,-63 31 31,32 1-47,31-1 16,0-31-1,0 0-15,1-32 0,-1 31 16,0 1-1,-31 32-15,63-33 0,-32 1 32,-32 32-32,-31-1 31,32 32-31,31-63 31,-32 0-15,1 0-16,-1-1 31,64 1-31,-31-32 16,-1 64 15,0-33-31,32 1 0,-32-32 0,-31 32 16,63 0-1,-32 31 1,-31 1 15,-1-1-31,32-31 16,1 0-1,-33-1 1,32-31 31,1 0-47,-1 0 15,-32 0-15,33 0 32,-1 0-32,-32 32 15,33 32-15,-33-64 0,-31 31 0,31 1 16,1-32-16,-1 32 0,33 0 0,-1-1 31,-32-31-31,1 32 16,31 0-1,0-32 17,-31 32-1,-1-1-31,1 1 31,-64 32-31,63-64 0,1 31 16,-1-31 15,-63 32-31,64-32 31,31 0 16,-31 0-31,31 0-16,0 0 15,0 0 1,1 0 0,-33 0-16,1 0 47,-1 0-32,64 32-15,-63-32 31,31 0-31,-32 32 16,1-32-16,-32 0 16,63 0-16,-32 0 15,33 0-15,-33 0 0,1 31 16,31-31-16,0 0 0,0 0 0,1 32 16,-33 0-16,1 0 0,-1-32 15,1 31-15,-33 1 16,1-32-16,32 0 0,31 0 15,-63 32-15,31 0 0,32-32 16,-31 31-16,-1 1 16,1-32-16,31 32 15,-31-32-15,-1 0 16,64 32-16,-32-32 0,1 31 0,-1-31 47,0 32 0,0 0-47,1-32 31,31 32-31,-64-32 16,32 0-16,-31 0 15,31 0-15,0 0 16,1 0-16,-33 0 0,1 0 15,31 0 1,0 0-16,-31 0 16,-1 0-1,32 0-15,1 0 16,-1 0-16,0 0 16,0 0-16,1 0 0,-1 0 15,0 0 1,0-32-16,1 0 15,-1 32-15,0 0 16,0 0-16,1 0 16,-1 0-16,0 0 0,-31 0 15,31-32 1,0 32-16,0 0 16,1 0-16,-1 0 0,0 0 15,32-31-15,-32 31 16,1 0-16,-33 0 15,32 0-15,1 0 0,-1 0 0,0 0 16,0 0 0,1 0-16,-1 0 15,0 0-15,-31 0 0,31 0 0,0 0 16,-31 0-16,31 0 16,0 0-1,0 0-15,1 0 16,-1 0-16,0 0 0,0 0 15,-31 0-15,31 0 16,0 0-16,1 0 0,-1 0 0,0 0 16,0 0-16,1 0 0,-33 0 15,32 0-15,-31 0 0,31 0 16,0 0-16,-63 0 0,32 0 0,31 0 16,-32 0-16,1 0 0,31 0 0,-63-32 15,63 0-15,0 32 0,-31-32 16,31 32-1,0 0 1,-31-31-16,63-1 16,-32 32-1,0 0 17,1-32-32,-1 0 15,0 1 1,32-1-16,-32 0 15,1 0-15,31 1 16,-32-1-16,32 0 16,-32 0-16,32 1 0,-32-1 15,32 0-15,0 0 0,-95-63 16,63 63-16,1-31 16,31 31-16,0-31 0,-32 31 15,0 0-15,0 0 16,32 1-16,-31-1 0,-1 0 15,0-31-15,-31-1 0,31 32 32,0 1-32,32-1 15,-32 0 1,1 0-16,-1 32 16,0-31-1,0-1-15,1 0 0,-1 0 16,0 32-16,-31-95 15,63 63 1,-32 32 0,0 0-16,0 0 0,32-31 15,0-1-15,-63 32 16,31-32-16,32 0 31,-32-31-31,1 63 0,-1 0 16,32-32-16,-32 0 0,0 1 15,32-1 1,-31 0-16,31 0 0,-32 1 16,0-1-1,32 0-15,0 0 16,-32 1-16,-31-33 16,63 32-16,-32 32 15,32-31-15,0-1 0,-32 0 16,32 0-16,-31 1 0,-1-1 15,32-63-15,0 63 16,0-32-16,-64 64 16,64-31-16,0-1 0,-31-32 0,31 33 15,0-33-15,0 32 0,0 1 16,-64-33-16,64 32 31,0-31-31,0-1 0,0 33 16,0-1-16,-32 0 0,1 0 0,31 1 15,0-33-15,0 1 16,-32-1-16,32 32 0,0-31 16,-32 31-16,32-31 0,0-1 15,0 32-15,0 1 0,0-33 16,0 32-16,0 1 0,0-1 0,0 0 16,0-31-16,0-1 0,0 1 15,0 31-15,-32-63 0,32 63 16,-31-32-16,31 1 15,0-1-15,-32 64 0,32-31 16,-32-65-16,32 1 16,0 32-16,0 31 0,0-32 15,0 1-15,0-1 16,0 1-16,0-1 0,0-31 16,0 63-16,0-31 15,0 31 1,0-31-16,0 31 31,0 0-31,0 0 31,0-31-15,0-1-16,0 33 0,32-1 16,0-63-16,-1 31 15,-31 32-15,0-31 0,32-32 0,-32 63 16,32 0-16,-32 0 0,0 1 0,32-33 15,-1 1 1,-31 31-16,32-32 0,-32 1 16,32-32-16,-32 63 31,32-32-31,-32-31 0,0 63 16,0-31-16,31 31 0,1 0 0,0 1 15,0-33-15,-32 1 0,0-33 16,0 33-16,31-32 0,1 63 15,-32-32-15,32 1 0,-32-1 0,32 33 0,-32-33 16,31 1-16,1 31 0,32-63 16,-33 31-16,-31 1 0,32-1 0,0 32 15,-32 1-15,0-1 0,0 0 0,0 0 16,63-31-16,-31 31 0,0-31 0,-32-1 16,0 32-16,0 1 0,0-33 0,32 32 15,-32-31-15,0 31 0,31 0 16,1-63-16,0 32 15,0-1-15,-1 32 0,-31 1 32,0-1-32,0 0 0,32-31 15,-32-1-15,32 1 16,-32 31-16,0-32 0,32-31 16,-1 63-16,1-31 0,-32-1 15,0 33 48,0-33-48,64 1 1,-64-1-16,31 1 31,-31-1-15,32 1-16,0-1 15,-32 1-15,32-1 16,-32 32 0,31 1-16,-31-1 0,0 0 15,0 0 1,32 1-16,0-33 16,-32 1 15,32 31 16,-32 0 0,31 0-47,-31-31 46,0 31-46,32 0 0,-32 1 16,32-1 0,-32 0-16,32-31 15,31-1 48,-63 1-63,32 63 15,0-64-15,-1 1 0,-31 31 16,32 32 62,-32-32-47,32-31-15,0 31 0,-32 0 15,0-31-31,31 63 16,-31-32-16,0 0 0,0 0 15,32 1 16,-32-1-15,32 0-16,0-31 16,-32 31-1,0-32 95,31 33-95,-31-33 1,0 1-16,32 63 16,0-64 15,0 32 0,-32 1 47,31-1-31,1 0-31,0-31-16,0-1 15,-32 32 1,31 32 0,1-31-16,-32-1 15,32 32 16,0 0-31,-1-32 0,33 0 32,-32 1-17,-32-1-15,63 32 63,-31 0-48,0-32-15,-32 0 47,31 1-47,1 31 47,0-32 31,0 32-62,31-32 31,1 32 250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4-23T13:20:05.278"/>
    </inkml:context>
    <inkml:brush xml:id="br0">
      <inkml:brushProperty name="width" value="0.46667" units="cm"/>
      <inkml:brushProperty name="height" value="0.46667" units="cm"/>
      <inkml:brushProperty name="color" value="#FF8000"/>
      <inkml:brushProperty name="fitToCurve" value="1"/>
    </inkml:brush>
  </inkml:definitions>
  <inkml:traceGroup>
    <inkml:annotationXML>
      <emma:emma xmlns:emma="http://www.w3.org/2003/04/emma" version="1.0">
        <emma:interpretation id="{0F0B76AA-9A08-41FB-B291-FC2C26172ED4}" emma:medium="tactile" emma:mode="ink">
          <msink:context xmlns:msink="http://schemas.microsoft.com/ink/2010/main" type="inkDrawing" rotatedBoundingBox="18171,9246 19551,4710 22820,5705 21440,10241" hotPoints="19329,5171 22098,5301 21917,9128 19148,8998" semanticType="enclosure" shapeName="Rectangle">
            <msink:sourceLink direction="with" ref="{CAD64251-E1D3-4CA9-93EF-42372E2DCBC5}"/>
          </msink:context>
        </emma:interpretation>
      </emma:emma>
    </inkml:annotationXML>
    <inkml:trace contextRef="#ctx0" brushRef="#br0">857 0 0,'32'0'16,"-1"32"15,-31-1-16,0 33 1,0-1 0,0-31-16,0 32 15,0 31-15,0-32 16,0 1-16,0-1 0,0-31 16,0 32-16,0-1 0,0-31 0,0 0 0,0 63 15,0-63 1,0-1-16,0 1 0,0 0 15,0 63-15,0-31 16,0-1-16,0 1 0,-31-33 0,-33 33 16,32 31-1,1 32-15,31-32 16,-32-31-16,32 31 16,-32 0-16,0 1 0,32-33 62,-31 32-46,-1-63-16,0 32 15,32-1 1,-32-31-16,1 31 16,31 1-16,0-32 0,0 31 15,-32 1 1,32-1-16,0 1 0,-32-1 15,32 1-15,0-1 16,0-31-16,-32 0 0,32 31 16,0-31-1,-31 31-15,31-31 0,0 0 16,0 63-16,-32-31 16,32-1-16,0 1 15,0-33-15,-32 33 0,0-32 16,32-1-16,0 1 0,0 0 15,-31 63 17,-1-31-32,32-1 0,-32-31 0,32 31 15,0-31-15,-32 0 0,1 31 16,31 1-16,0-1 0,-32 1 16,0-32-16,0 31 15,1 1-15</inkml:trace>
    <inkml:trace contextRef="#ctx0" brushRef="#br0" timeOffset="3509.5336">984 0 0,'32'0'125,"-32"32"-125,31-1 16,33-31-16,-32 0 15,-1 0-15,33 0 16,-64 32-16,63 32 16,1-33-16,-32-31 15,-1 0-15,1 0 0,0 32 16,31 0-16,-31-32 16,0 0-16,0 0 0,-1 32 0,33-32 15,-32 0-15,-1 0 0,1 0 0,0 0 16,0 0-16,-1 0 0,1 0 15,0 0-15,0 0 32,31 0-17,-31 31-15,31 1 16,1-32-16,-32 0 0,31 32 16,-31-32-16,0 32 0,-1-32 15,33 0-15,-32 31 0,95 33 16,-96-64-1,1 63 1,0-31-16,31 0 16,-63 0-16,32-1 0,0 1 15,0-32-15,-32 32 0,31 0 16,1-32-16,-32 31 0,32 1 16,0 32-1,31-33-15,-31 33 0,-32-32 16,32-1-1,-1-31-15,1 32 0,-32 32 0,32-64 16,-32 63-16,32 1 0,-1-64 16,-31 31-16,0 1 47,0 0-47,32 63 15,-32-63-15,32 31 31,-32 1-31,0-32 0,32-1 32,-1 33-17,-31-32 1,0-1-16,0 33 0,0-32 31,32 31-31,-32 1 16,0-1-1,0 1-15,0-33 16,0 1-16,0 0 0,0 0 0,0 31 16,0-31-16,0 0 0,0-1 15,0 1-15,0 32 0,0-1 16,0-31 0,0 0-1,0-1-15,0 1 0,0 32 16,0 31-1,0-63 17,0 31-17,0 1-15,-32-33 0,1 33 0,-1-1 0,32-31 16,-32 32 0,0-1-16,1 1 15,31-33-15,-32 33 0,-32-32 16,33-1-1,-1-31 1,0 0 0,-31 0 62,31 32-78,0 0 15,0 0-15,1-32 16,-1 0-16,-32 31 0,1 33 16,63-32-1,-32-1 1,-31-31-16,31 32 16,0 0-16,0-32 15,-31 63 1,31-31-1,-31 0 1,31 0-16,0-32 16,0 0-16,1 63 0,-33 1 15,1-33-15,63 1 0,-32 0 16,0 0-16,0-32 16,-31 63-1,-1-31 16,1 31-15,31-31-16,-31-32 16,-1 32-1,32 0-15,32-1 0,-31 1 16,-1-32-16,0 0 16,0 0-16,1 0 0,-33 0 15,32 0 32,-31 0-31,-1 32-1,1-32-15,31 0 0,-31 0 16,-1 0-16,32 0 31,1 0-15,-1 0-16,-63 0 0,63 0 15,0 0 1,0-32-16,1 32 16,-1 0-1,0 0 1,0 0-16,1 0 16,-1 0-16,0 0 0,0-32 15,1-31 251,-1 63-266,0-32 15,32 0-15,-32 1 16,1 31-16,-1-32 16,32 0-16,-32 32 15,0 0-15,32-32 0,-31 1 0,-1-1 16,0 32-16,32-32 31,0 0 79,-32 32-79,1 0 16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D801-61F4-4D7D-8874-BCDC8C40F3FE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E51B-0D82-4DFA-8FCE-B2896A48A3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36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D801-61F4-4D7D-8874-BCDC8C40F3FE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E51B-0D82-4DFA-8FCE-B2896A48A3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4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D801-61F4-4D7D-8874-BCDC8C40F3FE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E51B-0D82-4DFA-8FCE-B2896A48A3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8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D801-61F4-4D7D-8874-BCDC8C40F3FE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E51B-0D82-4DFA-8FCE-B2896A48A3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13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D801-61F4-4D7D-8874-BCDC8C40F3FE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E51B-0D82-4DFA-8FCE-B2896A48A3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5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D801-61F4-4D7D-8874-BCDC8C40F3FE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E51B-0D82-4DFA-8FCE-B2896A48A3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08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D801-61F4-4D7D-8874-BCDC8C40F3FE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E51B-0D82-4DFA-8FCE-B2896A48A3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3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D801-61F4-4D7D-8874-BCDC8C40F3FE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E51B-0D82-4DFA-8FCE-B2896A48A3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2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D801-61F4-4D7D-8874-BCDC8C40F3FE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E51B-0D82-4DFA-8FCE-B2896A48A3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1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D801-61F4-4D7D-8874-BCDC8C40F3FE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E51B-0D82-4DFA-8FCE-B2896A48A3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21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D801-61F4-4D7D-8874-BCDC8C40F3FE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E51B-0D82-4DFA-8FCE-B2896A48A3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4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1D801-61F4-4D7D-8874-BCDC8C40F3FE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6E51B-0D82-4DFA-8FCE-B2896A48A3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customXml" Target="../ink/ink4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10.emf"/><Relationship Id="rId18" Type="http://schemas.openxmlformats.org/officeDocument/2006/relationships/customXml" Target="../ink/ink13.xml"/><Relationship Id="rId3" Type="http://schemas.openxmlformats.org/officeDocument/2006/relationships/image" Target="../media/image11.emf"/><Relationship Id="rId7" Type="http://schemas.openxmlformats.org/officeDocument/2006/relationships/image" Target="../media/image7.emf"/><Relationship Id="rId12" Type="http://schemas.openxmlformats.org/officeDocument/2006/relationships/customXml" Target="../ink/ink10.xml"/><Relationship Id="rId17" Type="http://schemas.openxmlformats.org/officeDocument/2006/relationships/image" Target="../media/image14.emf"/><Relationship Id="rId2" Type="http://schemas.openxmlformats.org/officeDocument/2006/relationships/customXml" Target="../ink/ink5.xml"/><Relationship Id="rId16" Type="http://schemas.openxmlformats.org/officeDocument/2006/relationships/customXml" Target="../ink/ink12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7.xml"/><Relationship Id="rId11" Type="http://schemas.openxmlformats.org/officeDocument/2006/relationships/image" Target="../media/image9.emf"/><Relationship Id="rId5" Type="http://schemas.openxmlformats.org/officeDocument/2006/relationships/image" Target="../media/image12.emf"/><Relationship Id="rId15" Type="http://schemas.openxmlformats.org/officeDocument/2006/relationships/image" Target="../media/image13.emf"/><Relationship Id="rId10" Type="http://schemas.openxmlformats.org/officeDocument/2006/relationships/customXml" Target="../ink/ink9.xml"/><Relationship Id="rId19" Type="http://schemas.openxmlformats.org/officeDocument/2006/relationships/image" Target="../media/image15.emf"/><Relationship Id="rId4" Type="http://schemas.openxmlformats.org/officeDocument/2006/relationships/customXml" Target="../ink/ink6.xml"/><Relationship Id="rId9" Type="http://schemas.openxmlformats.org/officeDocument/2006/relationships/image" Target="../media/image8.emf"/><Relationship Id="rId14" Type="http://schemas.openxmlformats.org/officeDocument/2006/relationships/customXml" Target="../ink/ink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FFFF00"/>
                </a:solidFill>
              </a:rPr>
              <a:t>Een dagje uit in LIMBURG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10541" y="5775767"/>
            <a:ext cx="9144000" cy="555584"/>
          </a:xfrm>
        </p:spPr>
        <p:txBody>
          <a:bodyPr/>
          <a:lstStyle/>
          <a:p>
            <a:r>
              <a:rPr lang="nl-BE" dirty="0" smtClean="0">
                <a:solidFill>
                  <a:srgbClr val="92D050"/>
                </a:solidFill>
              </a:rPr>
              <a:t>Gemaakt door NINA KUMPS</a:t>
            </a:r>
            <a:endParaRPr lang="en-US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t 7"/>
              <p14:cNvContentPartPr/>
              <p14:nvPr/>
            </p14:nvContentPartPr>
            <p14:xfrm>
              <a:off x="1881911" y="1174634"/>
              <a:ext cx="10192320" cy="3837240"/>
            </p14:xfrm>
          </p:contentPart>
        </mc:Choice>
        <mc:Fallback xmlns="">
          <p:pic>
            <p:nvPicPr>
              <p:cNvPr id="8" name="Inkt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34031" y="1078514"/>
                <a:ext cx="10288080" cy="40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t 8"/>
              <p14:cNvContentPartPr/>
              <p14:nvPr/>
            </p14:nvContentPartPr>
            <p14:xfrm>
              <a:off x="3193031" y="5287274"/>
              <a:ext cx="4554720" cy="1296360"/>
            </p14:xfrm>
          </p:contentPart>
        </mc:Choice>
        <mc:Fallback xmlns="">
          <p:pic>
            <p:nvPicPr>
              <p:cNvPr id="9" name="Inkt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45151" y="5191154"/>
                <a:ext cx="4650480" cy="148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787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539433" y="545119"/>
            <a:ext cx="8912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21FFFF"/>
                </a:solidFill>
              </a:rPr>
              <a:t>Bezienswaardigheden :</a:t>
            </a:r>
            <a:endParaRPr lang="en-US" dirty="0">
              <a:solidFill>
                <a:srgbClr val="21FFFF"/>
              </a:solidFill>
            </a:endParaRPr>
          </a:p>
        </p:txBody>
      </p:sp>
      <p:sp>
        <p:nvSpPr>
          <p:cNvPr id="14" name="Bijschrift met afgeronde rechthoek 13"/>
          <p:cNvSpPr/>
          <p:nvPr/>
        </p:nvSpPr>
        <p:spPr>
          <a:xfrm>
            <a:off x="3796498" y="17751"/>
            <a:ext cx="4004839" cy="1450959"/>
          </a:xfrm>
          <a:prstGeom prst="wedgeRoundRectCallout">
            <a:avLst>
              <a:gd name="adj1" fmla="val -39284"/>
              <a:gd name="adj2" fmla="val 880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kstvak 17"/>
          <p:cNvSpPr txBox="1"/>
          <p:nvPr/>
        </p:nvSpPr>
        <p:spPr>
          <a:xfrm>
            <a:off x="3796498" y="55703"/>
            <a:ext cx="3750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1  Japanse tuin (Hasselt)                           2  openluchtmuseum </a:t>
            </a:r>
            <a:r>
              <a:rPr lang="nl-BE" dirty="0" err="1" smtClean="0"/>
              <a:t>Bokrijk</a:t>
            </a:r>
            <a:r>
              <a:rPr lang="nl-BE" dirty="0" smtClean="0"/>
              <a:t> (</a:t>
            </a:r>
            <a:r>
              <a:rPr lang="nl-BE" dirty="0"/>
              <a:t>G</a:t>
            </a:r>
            <a:r>
              <a:rPr lang="nl-BE" dirty="0" smtClean="0"/>
              <a:t>enk)            3  </a:t>
            </a:r>
            <a:r>
              <a:rPr lang="nl-BE" dirty="0" err="1" smtClean="0"/>
              <a:t>Connecterra</a:t>
            </a:r>
            <a:r>
              <a:rPr lang="nl-BE" dirty="0" smtClean="0"/>
              <a:t> nationaal park                (Maasmechelen)</a:t>
            </a:r>
            <a:endParaRPr lang="en-US" dirty="0"/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90" y="2026394"/>
            <a:ext cx="5808561" cy="4241567"/>
          </a:xfrm>
          <a:prstGeom prst="rect">
            <a:avLst/>
          </a:prstGeom>
        </p:spPr>
      </p:pic>
      <p:sp>
        <p:nvSpPr>
          <p:cNvPr id="21" name="Tekstvak 20"/>
          <p:cNvSpPr txBox="1"/>
          <p:nvPr/>
        </p:nvSpPr>
        <p:spPr>
          <a:xfrm>
            <a:off x="6331351" y="5497974"/>
            <a:ext cx="6065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FF0000"/>
                </a:solidFill>
              </a:rPr>
              <a:t>Dit waren de bezienswaardigheden en nu door naar de streekgerechten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Pijl-omlaag 21"/>
          <p:cNvSpPr/>
          <p:nvPr/>
        </p:nvSpPr>
        <p:spPr>
          <a:xfrm>
            <a:off x="8403218" y="3420371"/>
            <a:ext cx="960699" cy="17709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t 22"/>
              <p14:cNvContentPartPr/>
              <p14:nvPr/>
            </p14:nvContentPartPr>
            <p14:xfrm>
              <a:off x="8748551" y="1075994"/>
              <a:ext cx="2585520" cy="2096280"/>
            </p14:xfrm>
          </p:contentPart>
        </mc:Choice>
        <mc:Fallback xmlns="">
          <p:pic>
            <p:nvPicPr>
              <p:cNvPr id="23" name="Inkt 2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00671" y="980234"/>
                <a:ext cx="2681640" cy="228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t 23"/>
              <p14:cNvContentPartPr/>
              <p14:nvPr/>
            </p14:nvContentPartPr>
            <p14:xfrm>
              <a:off x="9325631" y="1004354"/>
              <a:ext cx="1869840" cy="1022040"/>
            </p14:xfrm>
          </p:contentPart>
        </mc:Choice>
        <mc:Fallback xmlns="">
          <p:pic>
            <p:nvPicPr>
              <p:cNvPr id="24" name="Inkt 2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77751" y="908594"/>
                <a:ext cx="1965960" cy="121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545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fbeeldingsresultaten voor banaantje joe"/>
          <p:cNvSpPr>
            <a:spLocks noChangeAspect="1" noChangeArrowheads="1"/>
          </p:cNvSpPr>
          <p:nvPr/>
        </p:nvSpPr>
        <p:spPr bwMode="auto">
          <a:xfrm>
            <a:off x="63500" y="-800100"/>
            <a:ext cx="23145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87" y="2303361"/>
            <a:ext cx="4572000" cy="3372573"/>
          </a:xfrm>
          <a:prstGeom prst="rect">
            <a:avLst/>
          </a:prstGeom>
        </p:spPr>
      </p:pic>
      <p:sp>
        <p:nvSpPr>
          <p:cNvPr id="6" name="Wolkvormig bijschrift 5"/>
          <p:cNvSpPr/>
          <p:nvPr/>
        </p:nvSpPr>
        <p:spPr>
          <a:xfrm>
            <a:off x="3310360" y="437848"/>
            <a:ext cx="2338086" cy="1147220"/>
          </a:xfrm>
          <a:prstGeom prst="cloudCallout">
            <a:avLst>
              <a:gd name="adj1" fmla="val -31724"/>
              <a:gd name="adj2" fmla="val 957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kstvak 6"/>
          <p:cNvSpPr txBox="1"/>
          <p:nvPr/>
        </p:nvSpPr>
        <p:spPr>
          <a:xfrm>
            <a:off x="3540889" y="688292"/>
            <a:ext cx="1877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Wat eten ze daar   allemaal?</a:t>
            </a:r>
            <a:endParaRPr lang="en-US" dirty="0"/>
          </a:p>
        </p:txBody>
      </p:sp>
      <p:sp>
        <p:nvSpPr>
          <p:cNvPr id="8" name="Pijl-rechts 7"/>
          <p:cNvSpPr/>
          <p:nvPr/>
        </p:nvSpPr>
        <p:spPr>
          <a:xfrm>
            <a:off x="5868365" y="2766349"/>
            <a:ext cx="5150734" cy="1377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1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983848" y="776084"/>
            <a:ext cx="537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Streekgerechten :</a:t>
            </a:r>
            <a:endParaRPr lang="en-US" dirty="0"/>
          </a:p>
        </p:txBody>
      </p:sp>
      <p:sp>
        <p:nvSpPr>
          <p:cNvPr id="4" name="Tekstvak 3"/>
          <p:cNvSpPr txBox="1"/>
          <p:nvPr/>
        </p:nvSpPr>
        <p:spPr>
          <a:xfrm>
            <a:off x="2951544" y="868681"/>
            <a:ext cx="5845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Lunch : huzarensalade</a:t>
            </a:r>
            <a:endParaRPr lang="en-US" dirty="0"/>
          </a:p>
        </p:txBody>
      </p:sp>
      <p:sp>
        <p:nvSpPr>
          <p:cNvPr id="5" name="Tekstvak 4"/>
          <p:cNvSpPr txBox="1"/>
          <p:nvPr/>
        </p:nvSpPr>
        <p:spPr>
          <a:xfrm flipH="1">
            <a:off x="2997263" y="1504709"/>
            <a:ext cx="2315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Zoet : Limburgse vlaai </a:t>
            </a:r>
            <a:endParaRPr lang="en-US" dirty="0"/>
          </a:p>
        </p:txBody>
      </p:sp>
      <p:sp>
        <p:nvSpPr>
          <p:cNvPr id="7" name="Tekstvak 6"/>
          <p:cNvSpPr txBox="1"/>
          <p:nvPr/>
        </p:nvSpPr>
        <p:spPr>
          <a:xfrm>
            <a:off x="2951544" y="2187615"/>
            <a:ext cx="2361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Hartig : Limburgs zuur vlees ( stoofvlees) </a:t>
            </a:r>
            <a:endParaRPr lang="en-US" dirty="0"/>
          </a:p>
        </p:txBody>
      </p:sp>
      <p:sp>
        <p:nvSpPr>
          <p:cNvPr id="8" name="Tekstvak 7"/>
          <p:cNvSpPr txBox="1"/>
          <p:nvPr/>
        </p:nvSpPr>
        <p:spPr>
          <a:xfrm>
            <a:off x="2951544" y="3356658"/>
            <a:ext cx="2523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Drankje : jenever </a:t>
            </a:r>
            <a:endParaRPr lang="en-US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780" y="3265508"/>
            <a:ext cx="4572000" cy="3429000"/>
          </a:xfrm>
          <a:prstGeom prst="rect">
            <a:avLst/>
          </a:prstGeom>
        </p:spPr>
      </p:pic>
      <p:sp>
        <p:nvSpPr>
          <p:cNvPr id="10" name="Ovaal bijschrift 9"/>
          <p:cNvSpPr/>
          <p:nvPr/>
        </p:nvSpPr>
        <p:spPr>
          <a:xfrm>
            <a:off x="7836061" y="1528053"/>
            <a:ext cx="3136739" cy="208344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kstvak 11"/>
          <p:cNvSpPr txBox="1"/>
          <p:nvPr/>
        </p:nvSpPr>
        <p:spPr>
          <a:xfrm>
            <a:off x="8299048" y="1972150"/>
            <a:ext cx="253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Wij gaan ne jenever drinken  </a:t>
            </a:r>
            <a:r>
              <a:rPr lang="nl-BE" dirty="0" err="1" smtClean="0"/>
              <a:t>daaaag</a:t>
            </a:r>
            <a:r>
              <a:rPr lang="nl-BE" dirty="0" smtClean="0"/>
              <a:t> ! Gaan jullie maar naar de volgende pagina </a:t>
            </a:r>
            <a:endParaRPr lang="en-US" dirty="0"/>
          </a:p>
        </p:txBody>
      </p:sp>
      <p:sp>
        <p:nvSpPr>
          <p:cNvPr id="13" name="Pijl-rechts 12"/>
          <p:cNvSpPr/>
          <p:nvPr/>
        </p:nvSpPr>
        <p:spPr>
          <a:xfrm>
            <a:off x="208344" y="4490977"/>
            <a:ext cx="4872942" cy="1134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3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" y="3651437"/>
            <a:ext cx="6863938" cy="3206563"/>
          </a:xfrm>
          <a:prstGeom prst="rect">
            <a:avLst/>
          </a:prstGeom>
        </p:spPr>
      </p:pic>
      <p:sp>
        <p:nvSpPr>
          <p:cNvPr id="3" name="Wolkvormig bijschrift 2"/>
          <p:cNvSpPr/>
          <p:nvPr/>
        </p:nvSpPr>
        <p:spPr>
          <a:xfrm>
            <a:off x="4785756" y="819397"/>
            <a:ext cx="2933206" cy="2054431"/>
          </a:xfrm>
          <a:prstGeom prst="cloudCallout">
            <a:avLst>
              <a:gd name="adj1" fmla="val -28930"/>
              <a:gd name="adj2" fmla="val 78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3"/>
          <p:cNvSpPr txBox="1"/>
          <p:nvPr/>
        </p:nvSpPr>
        <p:spPr>
          <a:xfrm>
            <a:off x="5403273" y="1235035"/>
            <a:ext cx="1947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Maar wat is daar te doen voor kinderen ?</a:t>
            </a:r>
            <a:endParaRPr lang="en-US" dirty="0"/>
          </a:p>
        </p:txBody>
      </p:sp>
      <p:sp>
        <p:nvSpPr>
          <p:cNvPr id="5" name="Tekstvak 4"/>
          <p:cNvSpPr txBox="1"/>
          <p:nvPr/>
        </p:nvSpPr>
        <p:spPr>
          <a:xfrm>
            <a:off x="7647710" y="5254718"/>
            <a:ext cx="4156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7030A0"/>
                </a:solidFill>
              </a:rPr>
              <a:t>Dat is een goeie vraag je krijgt je antwoord op de volgende bladzijde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Pijl-rechts 5"/>
          <p:cNvSpPr/>
          <p:nvPr/>
        </p:nvSpPr>
        <p:spPr>
          <a:xfrm>
            <a:off x="8265226" y="6080167"/>
            <a:ext cx="3170712" cy="498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86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05114" y="196770"/>
            <a:ext cx="710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Voor de kinderen is </a:t>
            </a:r>
            <a:r>
              <a:rPr lang="nl-BE" dirty="0" err="1" smtClean="0"/>
              <a:t>Plopsa</a:t>
            </a:r>
            <a:r>
              <a:rPr lang="nl-BE" dirty="0" smtClean="0"/>
              <a:t> indoor  in Hasselt</a:t>
            </a:r>
            <a:endParaRPr lang="en-US" dirty="0"/>
          </a:p>
        </p:txBody>
      </p:sp>
      <p:sp>
        <p:nvSpPr>
          <p:cNvPr id="3" name="Tekstvak 2"/>
          <p:cNvSpPr txBox="1"/>
          <p:nvPr/>
        </p:nvSpPr>
        <p:spPr>
          <a:xfrm>
            <a:off x="405114" y="1134319"/>
            <a:ext cx="4514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Waarom : omdat ze allemaal leuke dingen kunnen doen en op attracties en zelfs als het regent want het is allemaal binnen hoe handig is dat 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5" y="3736453"/>
            <a:ext cx="2857500" cy="2857500"/>
          </a:xfrm>
          <a:prstGeom prst="rect">
            <a:avLst/>
          </a:prstGeom>
        </p:spPr>
      </p:pic>
      <p:sp>
        <p:nvSpPr>
          <p:cNvPr id="5" name="Ovaal bijschrift 4"/>
          <p:cNvSpPr/>
          <p:nvPr/>
        </p:nvSpPr>
        <p:spPr>
          <a:xfrm>
            <a:off x="2546431" y="2231533"/>
            <a:ext cx="2569580" cy="1342663"/>
          </a:xfrm>
          <a:prstGeom prst="wedgeEllipseCallout">
            <a:avLst>
              <a:gd name="adj1" fmla="val -42455"/>
              <a:gd name="adj2" fmla="val 969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5"/>
          <p:cNvSpPr txBox="1"/>
          <p:nvPr/>
        </p:nvSpPr>
        <p:spPr>
          <a:xfrm>
            <a:off x="3188825" y="2496905"/>
            <a:ext cx="1539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Maar wat is de prijs ?</a:t>
            </a:r>
            <a:endParaRPr lang="en-US" dirty="0"/>
          </a:p>
        </p:txBody>
      </p:sp>
      <p:sp>
        <p:nvSpPr>
          <p:cNvPr id="7" name="Tekstvak 6"/>
          <p:cNvSpPr txBox="1"/>
          <p:nvPr/>
        </p:nvSpPr>
        <p:spPr>
          <a:xfrm>
            <a:off x="3958541" y="4039565"/>
            <a:ext cx="4965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De prijs:</a:t>
            </a:r>
          </a:p>
          <a:p>
            <a:r>
              <a:rPr lang="nl-BE" u="sng" dirty="0" smtClean="0"/>
              <a:t>&gt;</a:t>
            </a:r>
            <a:r>
              <a:rPr lang="nl-BE" dirty="0" smtClean="0"/>
              <a:t> 85cm tot </a:t>
            </a:r>
            <a:r>
              <a:rPr lang="nl-BE" u="sng" dirty="0" smtClean="0"/>
              <a:t>&lt;</a:t>
            </a:r>
            <a:r>
              <a:rPr lang="nl-BE" dirty="0" smtClean="0"/>
              <a:t> 99cm is € 11,50</a:t>
            </a:r>
          </a:p>
          <a:p>
            <a:r>
              <a:rPr lang="nl-BE" u="sng" dirty="0" smtClean="0"/>
              <a:t>&gt;</a:t>
            </a:r>
            <a:r>
              <a:rPr lang="nl-BE" dirty="0" smtClean="0"/>
              <a:t>1m is € 21,50</a:t>
            </a:r>
            <a:endParaRPr lang="en-US" u="sng" dirty="0"/>
          </a:p>
        </p:txBody>
      </p:sp>
      <p:sp>
        <p:nvSpPr>
          <p:cNvPr id="8" name="Pijl-rechts 7"/>
          <p:cNvSpPr/>
          <p:nvPr/>
        </p:nvSpPr>
        <p:spPr>
          <a:xfrm>
            <a:off x="4728258" y="4988689"/>
            <a:ext cx="7274689" cy="1192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92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347"/>
            <a:ext cx="4544993" cy="3084653"/>
          </a:xfrm>
          <a:prstGeom prst="rect">
            <a:avLst/>
          </a:prstGeom>
        </p:spPr>
      </p:pic>
      <p:sp>
        <p:nvSpPr>
          <p:cNvPr id="4" name="Ovaal bijschrift 3"/>
          <p:cNvSpPr/>
          <p:nvPr/>
        </p:nvSpPr>
        <p:spPr>
          <a:xfrm>
            <a:off x="2025570" y="2951544"/>
            <a:ext cx="3368233" cy="1365814"/>
          </a:xfrm>
          <a:prstGeom prst="wedgeEllipseCallout">
            <a:avLst>
              <a:gd name="adj1" fmla="val -22895"/>
              <a:gd name="adj2" fmla="val 760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/>
          <p:cNvSpPr txBox="1"/>
          <p:nvPr/>
        </p:nvSpPr>
        <p:spPr>
          <a:xfrm>
            <a:off x="2453832" y="3449785"/>
            <a:ext cx="2801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En de </a:t>
            </a:r>
            <a:r>
              <a:rPr lang="nl-BE" dirty="0" err="1" smtClean="0"/>
              <a:t>openings</a:t>
            </a:r>
            <a:r>
              <a:rPr lang="nl-BE" dirty="0" smtClean="0"/>
              <a:t> uren ? </a:t>
            </a:r>
            <a:endParaRPr lang="en-US" dirty="0"/>
          </a:p>
        </p:txBody>
      </p:sp>
      <p:sp>
        <p:nvSpPr>
          <p:cNvPr id="6" name="Tekstvak 5"/>
          <p:cNvSpPr txBox="1"/>
          <p:nvPr/>
        </p:nvSpPr>
        <p:spPr>
          <a:xfrm>
            <a:off x="4757195" y="4224759"/>
            <a:ext cx="6377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De </a:t>
            </a:r>
            <a:r>
              <a:rPr lang="nl-BE" dirty="0" err="1" smtClean="0"/>
              <a:t>openings</a:t>
            </a:r>
            <a:r>
              <a:rPr lang="nl-BE" dirty="0" smtClean="0"/>
              <a:t> uren zijn op : </a:t>
            </a:r>
            <a:r>
              <a:rPr lang="nl-BE" dirty="0" err="1" smtClean="0"/>
              <a:t>ma,di,do,vrij</a:t>
            </a:r>
            <a:r>
              <a:rPr lang="nl-BE" dirty="0" smtClean="0"/>
              <a:t> :10u30 – 16u30 / op woe : 10u30 – 17u     / zat ,zon : 10u – 17u30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781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Dit was mijn presentatie voor W O hopelijk vond je het goed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t 2"/>
              <p14:cNvContentPartPr/>
              <p14:nvPr/>
            </p14:nvContentPartPr>
            <p14:xfrm>
              <a:off x="3217511" y="2221874"/>
              <a:ext cx="75240" cy="1239840"/>
            </p14:xfrm>
          </p:contentPart>
        </mc:Choice>
        <mc:Fallback xmlns="">
          <p:pic>
            <p:nvPicPr>
              <p:cNvPr id="3" name="Inkt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69271" y="2126114"/>
                <a:ext cx="171360" cy="143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t 3"/>
              <p14:cNvContentPartPr/>
              <p14:nvPr/>
            </p14:nvContentPartPr>
            <p14:xfrm>
              <a:off x="4202111" y="2048714"/>
              <a:ext cx="412920" cy="1678680"/>
            </p14:xfrm>
          </p:contentPart>
        </mc:Choice>
        <mc:Fallback xmlns="">
          <p:pic>
            <p:nvPicPr>
              <p:cNvPr id="4" name="Inkt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53871" y="1952594"/>
                <a:ext cx="509040" cy="18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t 4"/>
              <p14:cNvContentPartPr/>
              <p14:nvPr/>
            </p14:nvContentPartPr>
            <p14:xfrm>
              <a:off x="2548890" y="3657780"/>
              <a:ext cx="2777400" cy="2243160"/>
            </p14:xfrm>
          </p:contentPart>
        </mc:Choice>
        <mc:Fallback>
          <p:pic>
            <p:nvPicPr>
              <p:cNvPr id="5" name="Inkt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01010" y="3561660"/>
                <a:ext cx="2873520" cy="243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t 5"/>
              <p14:cNvContentPartPr/>
              <p14:nvPr/>
            </p14:nvContentPartPr>
            <p14:xfrm>
              <a:off x="2214090" y="1494540"/>
              <a:ext cx="4424760" cy="4866120"/>
            </p14:xfrm>
          </p:contentPart>
        </mc:Choice>
        <mc:Fallback>
          <p:pic>
            <p:nvPicPr>
              <p:cNvPr id="6" name="Inkt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66210" y="1398420"/>
                <a:ext cx="4520520" cy="50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t 7"/>
              <p14:cNvContentPartPr/>
              <p14:nvPr/>
            </p14:nvContentPartPr>
            <p14:xfrm>
              <a:off x="6720930" y="1726020"/>
              <a:ext cx="1267200" cy="1692720"/>
            </p14:xfrm>
          </p:contentPart>
        </mc:Choice>
        <mc:Fallback>
          <p:pic>
            <p:nvPicPr>
              <p:cNvPr id="8" name="Inkt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37050" y="1642140"/>
                <a:ext cx="1434960" cy="18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Inkt 10"/>
              <p14:cNvContentPartPr/>
              <p14:nvPr/>
            </p14:nvContentPartPr>
            <p14:xfrm>
              <a:off x="9037530" y="2046060"/>
              <a:ext cx="1592640" cy="4023720"/>
            </p14:xfrm>
          </p:contentPart>
        </mc:Choice>
        <mc:Fallback>
          <p:pic>
            <p:nvPicPr>
              <p:cNvPr id="11" name="Inkt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53650" y="1962180"/>
                <a:ext cx="1760400" cy="419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7" name="Inkt 26"/>
              <p14:cNvContentPartPr/>
              <p14:nvPr/>
            </p14:nvContentPartPr>
            <p14:xfrm>
              <a:off x="11405970" y="1874700"/>
              <a:ext cx="156600" cy="1966320"/>
            </p14:xfrm>
          </p:contentPart>
        </mc:Choice>
        <mc:Fallback>
          <p:pic>
            <p:nvPicPr>
              <p:cNvPr id="27" name="Inkt 2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322090" y="1790820"/>
                <a:ext cx="324360" cy="21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9" name="Inkt 28"/>
              <p14:cNvContentPartPr/>
              <p14:nvPr/>
            </p14:nvContentPartPr>
            <p14:xfrm>
              <a:off x="8446770" y="787860"/>
              <a:ext cx="3372120" cy="1612800"/>
            </p14:xfrm>
          </p:contentPart>
        </mc:Choice>
        <mc:Fallback>
          <p:pic>
            <p:nvPicPr>
              <p:cNvPr id="29" name="Inkt 2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62890" y="703980"/>
                <a:ext cx="3539880" cy="178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2" name="Inkt 31"/>
              <p14:cNvContentPartPr/>
              <p14:nvPr/>
            </p14:nvContentPartPr>
            <p14:xfrm>
              <a:off x="7175970" y="2183220"/>
              <a:ext cx="2279520" cy="3749400"/>
            </p14:xfrm>
          </p:contentPart>
        </mc:Choice>
        <mc:Fallback>
          <p:pic>
            <p:nvPicPr>
              <p:cNvPr id="32" name="Inkt 3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92090" y="2099340"/>
                <a:ext cx="2447280" cy="391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2524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201</Words>
  <Application>Microsoft Office PowerPoint</Application>
  <PresentationFormat>Breedbeeld</PresentationFormat>
  <Paragraphs>23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Een dagje uit in LIMBURG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Dit was mijn presentatie voor W O hopelijk vond je het goed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dagje uit in LIMBURG</dc:title>
  <dc:creator>Shauni Kumps</dc:creator>
  <cp:lastModifiedBy>Shauni Kumps</cp:lastModifiedBy>
  <cp:revision>14</cp:revision>
  <dcterms:created xsi:type="dcterms:W3CDTF">2020-04-23T11:18:03Z</dcterms:created>
  <dcterms:modified xsi:type="dcterms:W3CDTF">2020-04-23T13:25:13Z</dcterms:modified>
</cp:coreProperties>
</file>