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16" autoAdjust="0"/>
  </p:normalViewPr>
  <p:slideViewPr>
    <p:cSldViewPr>
      <p:cViewPr varScale="1">
        <p:scale>
          <a:sx n="69" d="100"/>
          <a:sy n="69" d="100"/>
        </p:scale>
        <p:origin x="-183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5F087-E147-4D40-BC96-A53A55C32CBF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DC2D1-38FD-4FFC-A843-645C034AA4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783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Het</a:t>
            </a:r>
            <a:r>
              <a:rPr lang="nl-BE" baseline="0" dirty="0" smtClean="0"/>
              <a:t> Carnaval van Binche is </a:t>
            </a:r>
            <a:r>
              <a:rPr lang="nl-BE" sz="2400" dirty="0" smtClean="0"/>
              <a:t>één van de oudste en meest typische Waalse carnavals</a:t>
            </a:r>
            <a:r>
              <a:rPr lang="nl-BE" sz="1200" baseline="0" dirty="0" smtClean="0"/>
              <a:t>.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werd trouwens in 2003 door UNESCO als erkend.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/>
              <a:t>De wereldberoemde ‘Gilles’</a:t>
            </a:r>
            <a:r>
              <a:rPr lang="nl-BE" sz="2400" baseline="0" dirty="0" smtClean="0"/>
              <a:t> die we op de afbeelding zien, </a:t>
            </a:r>
            <a:r>
              <a:rPr lang="nl-BE" sz="2400" dirty="0" smtClean="0"/>
              <a:t>zijn anonieme folkloristische personages die naar buiten komen tijdens carnaval, meer bepaald op </a:t>
            </a:r>
            <a:r>
              <a:rPr lang="nl-BE" sz="2400" dirty="0" err="1" smtClean="0"/>
              <a:t>vastenavond</a:t>
            </a:r>
            <a:r>
              <a:rPr lang="nl-BE" sz="2400" dirty="0" smtClean="0"/>
              <a:t>, de dag voor Aswoensdag. Men komt ze enkel in het Belgische carnaval tegen, voornamelijk in centraal Henegouwen.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/>
              <a:t>Laten we naar het volgende filmpje</a:t>
            </a:r>
            <a:r>
              <a:rPr lang="nl-BE" sz="2400" baseline="0" dirty="0" smtClean="0"/>
              <a:t> zien.</a:t>
            </a:r>
            <a:endParaRPr lang="nl-BE" sz="2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C2D1-38FD-4FFC-A843-645C034AA47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1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C2D1-38FD-4FFC-A843-645C034AA47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588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Belfort van Bergen is een historisch belfort in de Henegouwse stad Bergen. </a:t>
            </a:r>
            <a:r>
              <a:rPr lang="nl-BE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is een van de 56 belforten in België en Frankrijk die tot werelderfgoed van de UNESCO verklaard zijn.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C2D1-38FD-4FFC-A843-645C034AA47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363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Aantal bezoekers per jaar = 2.000.000 (2018)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C2D1-38FD-4FFC-A843-645C034AA47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497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863745-3C24-4239-BCE2-D90AAE85C27D}" type="datetimeFigureOut">
              <a:rPr lang="nl-BE" smtClean="0"/>
              <a:t>7/05/2020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73F1330-0C28-493F-8D8B-446E5AB16625}" type="slidenum">
              <a:rPr lang="nl-BE" smtClean="0"/>
              <a:t>‹#›</a:t>
            </a:fld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RxMjsDuhI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Ry6q7JZE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Opdracht de provincies van België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Lars Van </a:t>
            </a:r>
            <a:r>
              <a:rPr lang="nl-BE" dirty="0" err="1" smtClean="0"/>
              <a:t>Landeghem</a:t>
            </a:r>
            <a:r>
              <a:rPr lang="nl-BE" dirty="0" smtClean="0"/>
              <a:t> &amp; Oscar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15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oorbeeld van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00991"/>
            <a:ext cx="4147614" cy="42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Provincië</a:t>
            </a:r>
            <a:r>
              <a:rPr lang="nl-BE" dirty="0" smtClean="0"/>
              <a:t>: Henegouwe</a:t>
            </a:r>
            <a:r>
              <a:rPr lang="nl-BE" dirty="0"/>
              <a:t>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Bezienswaardigheden</a:t>
            </a:r>
          </a:p>
          <a:p>
            <a:r>
              <a:rPr lang="nl-BE" dirty="0" smtClean="0"/>
              <a:t>Een typisch streekgerecht</a:t>
            </a:r>
          </a:p>
          <a:p>
            <a:r>
              <a:rPr lang="nl-BE" dirty="0" smtClean="0"/>
              <a:t>Leuke doe-activiteit voor kinderen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49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Bezienswaardigheden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Carnaval van Binche</a:t>
            </a:r>
          </a:p>
          <a:p>
            <a:r>
              <a:rPr lang="nl-BE" dirty="0" smtClean="0"/>
              <a:t>Les </a:t>
            </a:r>
            <a:r>
              <a:rPr lang="nl-BE" dirty="0" err="1" smtClean="0"/>
              <a:t>Lacs</a:t>
            </a:r>
            <a:r>
              <a:rPr lang="nl-BE" dirty="0" smtClean="0"/>
              <a:t> (meren) de </a:t>
            </a:r>
            <a:r>
              <a:rPr lang="nl-BE" dirty="0" err="1" smtClean="0"/>
              <a:t>l’eau</a:t>
            </a:r>
            <a:r>
              <a:rPr lang="nl-BE" dirty="0" smtClean="0"/>
              <a:t> </a:t>
            </a:r>
            <a:r>
              <a:rPr lang="nl-BE" dirty="0" err="1" smtClean="0"/>
              <a:t>d’heure</a:t>
            </a:r>
            <a:endParaRPr lang="nl-BE" dirty="0" smtClean="0"/>
          </a:p>
          <a:p>
            <a:r>
              <a:rPr lang="nl-BE" dirty="0" smtClean="0"/>
              <a:t>Het Belfort van Bergen</a:t>
            </a:r>
            <a:endParaRPr lang="nl-BE" dirty="0"/>
          </a:p>
        </p:txBody>
      </p:sp>
      <p:pic>
        <p:nvPicPr>
          <p:cNvPr id="1028" name="Picture 4" descr="Verbluffende toeristische plekjes - Charleroi Métrop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48" y="4725144"/>
            <a:ext cx="4229200" cy="19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naval - Thomas - Godsdienstonderwijs.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73411"/>
            <a:ext cx="3338736" cy="25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t belfort van Mons is een bezienswaardigheid in Mons (Berge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3034789" cy="20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</a:t>
            </a:r>
            <a:r>
              <a:rPr lang="nl-BE" dirty="0"/>
              <a:t>Carnaval van </a:t>
            </a:r>
            <a:r>
              <a:rPr lang="nl-BE" dirty="0" smtClean="0"/>
              <a:t>Binche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nl-BE" sz="2400" dirty="0" smtClean="0"/>
              <a:t>Het is één </a:t>
            </a:r>
            <a:r>
              <a:rPr lang="nl-BE" sz="2400" dirty="0"/>
              <a:t>van de oudste en </a:t>
            </a:r>
            <a:r>
              <a:rPr lang="nl-BE" sz="2400" dirty="0" smtClean="0"/>
              <a:t>meest </a:t>
            </a:r>
            <a:r>
              <a:rPr lang="nl-BE" sz="2400" dirty="0"/>
              <a:t>typische Waalse </a:t>
            </a:r>
            <a:r>
              <a:rPr lang="nl-BE" sz="2400" dirty="0" smtClean="0"/>
              <a:t>carnavals</a:t>
            </a:r>
          </a:p>
          <a:p>
            <a:pPr marL="342900" lvl="2" indent="-342900"/>
            <a:r>
              <a:rPr lang="nl-BE" sz="2400" dirty="0"/>
              <a:t>Verschillende maanden lang bereiden de bevolking en de Stad hun Carnaval, en het is zonder twijfel het belangrijkste moment van het leven in </a:t>
            </a:r>
            <a:r>
              <a:rPr lang="nl-BE" sz="2400" dirty="0" smtClean="0"/>
              <a:t>Binche</a:t>
            </a:r>
            <a:endParaRPr lang="nl-BE" sz="4400" dirty="0"/>
          </a:p>
          <a:p>
            <a:pPr marL="342900" lvl="2" indent="-342900"/>
            <a:r>
              <a:rPr lang="nl-BE" sz="2400" dirty="0"/>
              <a:t>I</a:t>
            </a:r>
            <a:r>
              <a:rPr lang="nl-BE" sz="2400" dirty="0" smtClean="0"/>
              <a:t>n </a:t>
            </a:r>
            <a:r>
              <a:rPr lang="nl-BE" sz="2400" dirty="0"/>
              <a:t>2003 door </a:t>
            </a:r>
            <a:r>
              <a:rPr lang="nl-BE" sz="2400" dirty="0" smtClean="0"/>
              <a:t>UNESCO erkend</a:t>
            </a:r>
          </a:p>
          <a:p>
            <a:pPr marL="342900" lvl="2" indent="-342900"/>
            <a:r>
              <a:rPr lang="nl-BE" sz="2400" dirty="0"/>
              <a:t>De wereldberoemde ‘Gilles’</a:t>
            </a:r>
          </a:p>
        </p:txBody>
      </p:sp>
      <p:pic>
        <p:nvPicPr>
          <p:cNvPr id="1026" name="Picture 2" descr="ho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29" y="4797152"/>
            <a:ext cx="50958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nl-BE" sz="4800" dirty="0" smtClean="0"/>
              <a:t>2. Les </a:t>
            </a:r>
            <a:r>
              <a:rPr lang="nl-BE" sz="4800" dirty="0" err="1" smtClean="0"/>
              <a:t>Lacs</a:t>
            </a:r>
            <a:r>
              <a:rPr lang="nl-BE" sz="4800" dirty="0" smtClean="0"/>
              <a:t> </a:t>
            </a:r>
            <a:r>
              <a:rPr lang="nl-BE" sz="4800" dirty="0"/>
              <a:t>de </a:t>
            </a:r>
            <a:r>
              <a:rPr lang="nl-BE" sz="4800" dirty="0" err="1"/>
              <a:t>l’eau</a:t>
            </a:r>
            <a:r>
              <a:rPr lang="nl-BE" sz="4800" dirty="0"/>
              <a:t> </a:t>
            </a:r>
            <a:r>
              <a:rPr lang="nl-BE" sz="4800" dirty="0" err="1" smtClean="0"/>
              <a:t>d’heure</a:t>
            </a: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nl-BE" dirty="0"/>
              <a:t>toeristische site </a:t>
            </a:r>
            <a:r>
              <a:rPr lang="nl-BE" dirty="0" smtClean="0"/>
              <a:t>met de </a:t>
            </a:r>
            <a:r>
              <a:rPr lang="nl-BE" dirty="0"/>
              <a:t>grootste meren van </a:t>
            </a:r>
            <a:r>
              <a:rPr lang="nl-BE" dirty="0" smtClean="0"/>
              <a:t>België</a:t>
            </a:r>
          </a:p>
          <a:p>
            <a:r>
              <a:rPr lang="nl-BE" dirty="0"/>
              <a:t>5 meren en meer dan 25 activiteiten</a:t>
            </a:r>
            <a:r>
              <a:rPr lang="nl-BE" dirty="0" smtClean="0"/>
              <a:t>!</a:t>
            </a:r>
          </a:p>
          <a:p>
            <a:r>
              <a:rPr lang="nl-BE" dirty="0" smtClean="0"/>
              <a:t>Je kan er onder andere: Windsurfen</a:t>
            </a:r>
            <a:r>
              <a:rPr lang="nl-BE" dirty="0"/>
              <a:t>, kajakken, </a:t>
            </a:r>
            <a:r>
              <a:rPr lang="nl-BE" dirty="0" err="1" smtClean="0"/>
              <a:t>paddle</a:t>
            </a:r>
            <a:r>
              <a:rPr lang="nl-BE" dirty="0" smtClean="0"/>
              <a:t> boarden</a:t>
            </a:r>
            <a:r>
              <a:rPr lang="nl-BE" dirty="0"/>
              <a:t>, zeilen, jetskiën, waterskiën, duiken </a:t>
            </a:r>
            <a:r>
              <a:rPr lang="nl-BE" dirty="0" smtClean="0"/>
              <a:t>...</a:t>
            </a:r>
          </a:p>
          <a:p>
            <a:r>
              <a:rPr lang="nl-BE" dirty="0"/>
              <a:t>de grootste </a:t>
            </a:r>
            <a:r>
              <a:rPr lang="nl-BE" dirty="0" smtClean="0"/>
              <a:t>stuwdam </a:t>
            </a:r>
            <a:r>
              <a:rPr lang="nl-BE" dirty="0"/>
              <a:t>van </a:t>
            </a:r>
            <a:r>
              <a:rPr lang="nl-BE" dirty="0" smtClean="0"/>
              <a:t>België!</a:t>
            </a:r>
            <a:endParaRPr lang="nl-BE" b="1" dirty="0"/>
          </a:p>
          <a:p>
            <a:endParaRPr lang="nl-BE" dirty="0"/>
          </a:p>
        </p:txBody>
      </p:sp>
      <p:pic>
        <p:nvPicPr>
          <p:cNvPr id="2050" name="Picture 2" descr="De Meren van l'Eau d'Heure, Onthaalcentrum van La Plate Tai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1216"/>
            <a:ext cx="6196236" cy="32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Het </a:t>
            </a:r>
            <a:r>
              <a:rPr lang="nl-BE" dirty="0"/>
              <a:t>Belfort van </a:t>
            </a:r>
            <a:r>
              <a:rPr lang="nl-BE" dirty="0" smtClean="0"/>
              <a:t>Bergen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/>
          <a:lstStyle/>
          <a:p>
            <a:r>
              <a:rPr lang="nl-BE" dirty="0" smtClean="0"/>
              <a:t>Unesco Werelderfgoed</a:t>
            </a:r>
          </a:p>
          <a:p>
            <a:r>
              <a:rPr lang="nl-BE" dirty="0" smtClean="0"/>
              <a:t>Er is </a:t>
            </a:r>
            <a:r>
              <a:rPr lang="nl-BE" dirty="0" err="1" smtClean="0"/>
              <a:t>aangewerkt</a:t>
            </a:r>
            <a:r>
              <a:rPr lang="nl-BE" dirty="0" smtClean="0"/>
              <a:t> van 1662 tot 1667</a:t>
            </a:r>
            <a:endParaRPr lang="nl-BE" b="1" dirty="0"/>
          </a:p>
          <a:p>
            <a:r>
              <a:rPr lang="nl-BE" dirty="0" smtClean="0"/>
              <a:t>Hoogte </a:t>
            </a:r>
            <a:r>
              <a:rPr lang="nl-BE" dirty="0"/>
              <a:t>= 87meter </a:t>
            </a:r>
            <a:endParaRPr lang="nl-BE" dirty="0" smtClean="0"/>
          </a:p>
          <a:p>
            <a:pPr fontAlgn="base"/>
            <a:r>
              <a:rPr lang="nl-BE" dirty="0" smtClean="0"/>
              <a:t>Je kan het hele jaar door de </a:t>
            </a:r>
            <a:r>
              <a:rPr lang="nl-BE" dirty="0"/>
              <a:t>magie van </a:t>
            </a:r>
            <a:r>
              <a:rPr lang="nl-BE" dirty="0">
                <a:hlinkClick r:id="rId3"/>
              </a:rPr>
              <a:t>het </a:t>
            </a:r>
            <a:r>
              <a:rPr lang="nl-BE" dirty="0" smtClean="0">
                <a:hlinkClick r:id="rId3"/>
              </a:rPr>
              <a:t>klokkengeluid </a:t>
            </a:r>
            <a:r>
              <a:rPr lang="nl-BE" dirty="0"/>
              <a:t>van de </a:t>
            </a:r>
            <a:r>
              <a:rPr lang="nl-BE" dirty="0" smtClean="0"/>
              <a:t>beiaard ontdekken!</a:t>
            </a:r>
          </a:p>
          <a:p>
            <a:pPr fontAlgn="base"/>
            <a:endParaRPr lang="nl-BE" dirty="0"/>
          </a:p>
          <a:p>
            <a:pPr marL="0" indent="0" fontAlgn="base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3074" name="Picture 2" descr="Belfort van Bergen | museumPASSmusé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514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gekozen streekgerecht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Clovis van Doornik (</a:t>
            </a:r>
            <a:r>
              <a:rPr lang="nl-BE" dirty="0" err="1" smtClean="0"/>
              <a:t>Tournais</a:t>
            </a:r>
            <a:r>
              <a:rPr lang="nl-BE" dirty="0" smtClean="0"/>
              <a:t>)</a:t>
            </a:r>
          </a:p>
          <a:p>
            <a:r>
              <a:rPr lang="nl-BE" dirty="0" smtClean="0"/>
              <a:t>Dit </a:t>
            </a:r>
            <a:r>
              <a:rPr lang="nl-BE" dirty="0"/>
              <a:t>dessert is </a:t>
            </a:r>
            <a:r>
              <a:rPr lang="nl-BE" dirty="0" smtClean="0"/>
              <a:t>een frangipane op </a:t>
            </a:r>
            <a:r>
              <a:rPr lang="nl-BE" dirty="0"/>
              <a:t>basis van abrikozen- en </a:t>
            </a:r>
            <a:r>
              <a:rPr lang="nl-BE" dirty="0" smtClean="0"/>
              <a:t>ananasconfituur</a:t>
            </a:r>
          </a:p>
          <a:p>
            <a:r>
              <a:rPr lang="nl-BE" dirty="0" smtClean="0"/>
              <a:t>Het </a:t>
            </a:r>
            <a:r>
              <a:rPr lang="nl-BE" dirty="0"/>
              <a:t>wordt afgewerkt met een glazuur bestrooid met amandelschilfers. </a:t>
            </a:r>
            <a:endParaRPr lang="nl-BE" dirty="0" smtClean="0"/>
          </a:p>
        </p:txBody>
      </p:sp>
      <p:sp>
        <p:nvSpPr>
          <p:cNvPr id="4" name="AutoShape 2" descr="Pâtisserie Quenoy / Spécialité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Pâtisserie Quenoy / Spécialité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https://static.wixstatic.com/media/57852d_7dc13db97fbf494cb7dec12c7fce0a65~mv2_d_5383_3593_s_4_2.jpg/v1/crop/x_87,y_0,w_4235,h_3593/fill/w_487,h_300,al_c,q_80,usm_0.66_1.00_0.01/57852d_7dc13db97fbf494cb7dec12c7fce0a65~mv2_d_5383_3593_s_4_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6" name="Picture 8" descr="Nos plaisirs gourmands - Visit Tourn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635854" cy="30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iri Daiza, de 'Jardin des Mondes' | Pairi Dai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96" y="4805676"/>
            <a:ext cx="4572204" cy="204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Leuke doe-activiteit voor Kinderen: </a:t>
            </a:r>
            <a:r>
              <a:rPr lang="nl-BE" dirty="0" err="1" smtClean="0"/>
              <a:t>Pairi</a:t>
            </a:r>
            <a:r>
              <a:rPr lang="nl-BE" dirty="0" smtClean="0"/>
              <a:t> </a:t>
            </a:r>
            <a:r>
              <a:rPr lang="nl-BE" dirty="0" err="1" smtClean="0"/>
              <a:t>Daïza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Sinds 1993 één van de belangrijkste attracties in België en verkozen tot ‘Beste Zoo’ van Europa</a:t>
            </a:r>
          </a:p>
          <a:p>
            <a:r>
              <a:rPr lang="nl-BE" dirty="0" smtClean="0"/>
              <a:t>Via de vijf continenten maal je kennis met meer dan 7000 dieren</a:t>
            </a:r>
          </a:p>
          <a:p>
            <a:r>
              <a:rPr lang="nl-BE" dirty="0"/>
              <a:t>de enige zoo in België waar je 2 reuzenpanda's kan bewonderen.</a:t>
            </a:r>
            <a:endParaRPr lang="nl-BE" dirty="0" smtClean="0"/>
          </a:p>
          <a:p>
            <a:r>
              <a:rPr lang="nl-BE" dirty="0" smtClean="0"/>
              <a:t>Sinds 2019 ook een hotel in het midden van het Park genaamd: “</a:t>
            </a:r>
            <a:r>
              <a:rPr lang="nl-BE" dirty="0" err="1" smtClean="0"/>
              <a:t>Paddling</a:t>
            </a:r>
            <a:r>
              <a:rPr lang="nl-BE" dirty="0" smtClean="0"/>
              <a:t> </a:t>
            </a:r>
            <a:r>
              <a:rPr lang="nl-BE" dirty="0"/>
              <a:t>Bear </a:t>
            </a:r>
            <a:r>
              <a:rPr lang="nl-BE" dirty="0" smtClean="0"/>
              <a:t>Hotel”</a:t>
            </a:r>
            <a:endParaRPr lang="nl-BE" dirty="0"/>
          </a:p>
        </p:txBody>
      </p:sp>
      <p:pic>
        <p:nvPicPr>
          <p:cNvPr id="1026" name="Picture 2" descr="Pairi Daiza : beste dierentuin van Europa! - BRU actualitei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5676"/>
            <a:ext cx="4035036" cy="20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16061"/>
            <a:ext cx="7772400" cy="676636"/>
          </a:xfrm>
        </p:spPr>
        <p:txBody>
          <a:bodyPr/>
          <a:lstStyle/>
          <a:p>
            <a:r>
              <a:rPr lang="nl-BE" dirty="0" smtClean="0"/>
              <a:t>Vragen?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10464" cy="54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4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107</TotalTime>
  <Words>382</Words>
  <Application>Microsoft Office PowerPoint</Application>
  <PresentationFormat>On-screen Show (4:3)</PresentationFormat>
  <Paragraphs>46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Opdracht de provincies van België </vt:lpstr>
      <vt:lpstr>Provincië: Henegouwen</vt:lpstr>
      <vt:lpstr>Bezienswaardigheden</vt:lpstr>
      <vt:lpstr>1. Carnaval van Binche</vt:lpstr>
      <vt:lpstr>2. Les Lacs de l’eau d’heure</vt:lpstr>
      <vt:lpstr>3. Het Belfort van Bergen</vt:lpstr>
      <vt:lpstr>Het gekozen streekgerecht</vt:lpstr>
      <vt:lpstr>Leuke doe-activiteit voor Kinderen: Pairi Daïza</vt:lpstr>
      <vt:lpstr>Vragen?</vt:lpstr>
    </vt:vector>
  </TitlesOfParts>
  <Company>ovsg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 Crabbe</dc:creator>
  <cp:lastModifiedBy>Margot</cp:lastModifiedBy>
  <cp:revision>16</cp:revision>
  <dcterms:created xsi:type="dcterms:W3CDTF">2020-04-24T13:08:49Z</dcterms:created>
  <dcterms:modified xsi:type="dcterms:W3CDTF">2020-05-07T16:38:50Z</dcterms:modified>
</cp:coreProperties>
</file>