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87C1-35BC-488E-A81F-EE7D3272EDF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C69D-63C7-42D3-A093-CDEBE0FE051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87C1-35BC-488E-A81F-EE7D3272EDF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C69D-63C7-42D3-A093-CDEBE0FE0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87C1-35BC-488E-A81F-EE7D3272EDF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C69D-63C7-42D3-A093-CDEBE0FE0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87C1-35BC-488E-A81F-EE7D3272EDF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C69D-63C7-42D3-A093-CDEBE0FE05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87C1-35BC-488E-A81F-EE7D3272EDF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C69D-63C7-42D3-A093-CDEBE0FE0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87C1-35BC-488E-A81F-EE7D3272EDF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C69D-63C7-42D3-A093-CDEBE0FE05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87C1-35BC-488E-A81F-EE7D3272EDF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C69D-63C7-42D3-A093-CDEBE0FE05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87C1-35BC-488E-A81F-EE7D3272EDF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C69D-63C7-42D3-A093-CDEBE0FE0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87C1-35BC-488E-A81F-EE7D3272EDF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C69D-63C7-42D3-A093-CDEBE0FE0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87C1-35BC-488E-A81F-EE7D3272EDF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C69D-63C7-42D3-A093-CDEBE0FE0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87C1-35BC-488E-A81F-EE7D3272EDF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C69D-63C7-42D3-A093-CDEBE0FE051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0D87C1-35BC-488E-A81F-EE7D3272EDF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80C69D-63C7-42D3-A093-CDEBE0FE05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tmp"/><Relationship Id="rId4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mQ5B4yVdniA&amp;feature=youtu.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 smtClean="0"/>
              <a:t>De verkeersborden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916832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 2"/>
              <a:buChar char="C"/>
            </a:pPr>
            <a:r>
              <a:rPr lang="en-US" dirty="0" err="1" smtClean="0">
                <a:sym typeface="Wingdings 2"/>
              </a:rPr>
              <a:t>Belangrijk</a:t>
            </a:r>
            <a:r>
              <a:rPr lang="en-US" dirty="0" smtClean="0">
                <a:sym typeface="Wingdings 2"/>
              </a:rPr>
              <a:t> !</a:t>
            </a:r>
          </a:p>
          <a:p>
            <a:endParaRPr lang="en-US" dirty="0" smtClean="0">
              <a:sym typeface="Wingdings 2"/>
            </a:endParaRPr>
          </a:p>
          <a:p>
            <a:pPr marL="285750" indent="-285750">
              <a:buFont typeface="Wingdings 2"/>
              <a:buChar char="C"/>
            </a:pPr>
            <a:r>
              <a:rPr lang="nl-BE" dirty="0" smtClean="0">
                <a:sym typeface="Wingdings 2"/>
              </a:rPr>
              <a:t>Ze geven  je informatie om je veilig in het verkeer te verplaatsen</a:t>
            </a:r>
          </a:p>
          <a:p>
            <a:endParaRPr lang="en-US" dirty="0" smtClean="0">
              <a:sym typeface="Wingdings 2"/>
            </a:endParaRPr>
          </a:p>
          <a:p>
            <a:endParaRPr lang="en-US" dirty="0">
              <a:sym typeface="Wingdings 2"/>
            </a:endParaRPr>
          </a:p>
          <a:p>
            <a:r>
              <a:rPr lang="en-US" dirty="0" smtClean="0">
                <a:sym typeface="Wingdings 2"/>
              </a:rPr>
              <a:t> </a:t>
            </a:r>
          </a:p>
          <a:p>
            <a:pPr marL="285750" indent="-285750">
              <a:buFont typeface="Wingdings 2"/>
              <a:buChar char="C"/>
            </a:pP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89" y="3389761"/>
            <a:ext cx="3834603" cy="346823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275856" y="5229200"/>
            <a:ext cx="3096344" cy="64807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893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648"/>
    </mc:Choice>
    <mc:Fallback>
      <p:transition spd="slow" advTm="22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5384" y="162880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Bekijk ook zeker dit filmpje over de verkeersborden eens ! </a:t>
            </a:r>
            <a:endParaRPr lang="nl-BE" b="1" dirty="0" smtClean="0"/>
          </a:p>
        </p:txBody>
      </p:sp>
      <p:sp>
        <p:nvSpPr>
          <p:cNvPr id="4" name="Action Button: Movie 3">
            <a:hlinkClick r:id="rId4" highlightClick="1"/>
          </p:cNvPr>
          <p:cNvSpPr/>
          <p:nvPr/>
        </p:nvSpPr>
        <p:spPr>
          <a:xfrm>
            <a:off x="2051720" y="2708920"/>
            <a:ext cx="3456384" cy="21602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21"/>
    </mc:Choice>
    <mc:Fallback>
      <p:transition spd="slow" advTm="14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0224" y="278294"/>
            <a:ext cx="676875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u="sng" dirty="0" smtClean="0"/>
              <a:t>5 groepen:</a:t>
            </a:r>
          </a:p>
          <a:p>
            <a:endParaRPr lang="nl-BE" b="1" u="sng" dirty="0"/>
          </a:p>
          <a:p>
            <a:pPr>
              <a:lnSpc>
                <a:spcPct val="150000"/>
              </a:lnSpc>
            </a:pPr>
            <a:r>
              <a:rPr lang="nl-BE" dirty="0" smtClean="0"/>
              <a:t>1) Je moet hier </a:t>
            </a:r>
            <a:r>
              <a:rPr lang="nl-BE" dirty="0" smtClean="0">
                <a:solidFill>
                  <a:srgbClr val="FF0000"/>
                </a:solidFill>
              </a:rPr>
              <a:t>(GEBODSBORDEN)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2) Je mag hier niet </a:t>
            </a:r>
            <a:r>
              <a:rPr lang="nl-BE" dirty="0" smtClean="0">
                <a:solidFill>
                  <a:srgbClr val="FF0000"/>
                </a:solidFill>
              </a:rPr>
              <a:t>(VERBODSBORDEN)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3) Pas op </a:t>
            </a:r>
            <a:r>
              <a:rPr lang="nl-BE" dirty="0" smtClean="0">
                <a:solidFill>
                  <a:srgbClr val="FF0000"/>
                </a:solidFill>
              </a:rPr>
              <a:t>(WAARSCHUWINGSBORDEN)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4) Kijk hier is </a:t>
            </a:r>
            <a:r>
              <a:rPr lang="nl-BE" dirty="0" smtClean="0">
                <a:solidFill>
                  <a:srgbClr val="FF0000"/>
                </a:solidFill>
              </a:rPr>
              <a:t>(AANWIJZINGSBORDEN)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5) </a:t>
            </a:r>
            <a:r>
              <a:rPr lang="nl-BE" dirty="0" smtClean="0">
                <a:solidFill>
                  <a:srgbClr val="FF0000"/>
                </a:solidFill>
              </a:rPr>
              <a:t>VOORRANGSBORDEN</a:t>
            </a:r>
          </a:p>
          <a:p>
            <a:endParaRPr lang="nl-BE" dirty="0" smtClean="0"/>
          </a:p>
          <a:p>
            <a:endParaRPr lang="nl-BE" b="1" u="sng" dirty="0"/>
          </a:p>
          <a:p>
            <a:r>
              <a:rPr lang="nl-BE" b="1" u="sng" dirty="0" smtClean="0"/>
              <a:t> </a:t>
            </a:r>
            <a:endParaRPr lang="en-US" b="1" u="sng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93" y="3284984"/>
            <a:ext cx="7087214" cy="18899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7624" y="4725144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391298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1) </a:t>
            </a: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4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483"/>
    </mc:Choice>
    <mc:Fallback>
      <p:transition spd="slow" advTm="55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9249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2</a:t>
            </a:r>
            <a:r>
              <a:rPr lang="nl-BE" dirty="0" smtClean="0"/>
              <a:t>) 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8" y="2545003"/>
            <a:ext cx="6972904" cy="17679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616" y="3933056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0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74"/>
    </mc:Choice>
    <mc:Fallback>
      <p:transition spd="slow" advTm="23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9249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3) 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3" y="2472607"/>
            <a:ext cx="7071973" cy="19127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616" y="4005064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6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386"/>
    </mc:Choice>
    <mc:Fallback>
      <p:transition spd="slow" advTm="23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9249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4</a:t>
            </a:r>
            <a:r>
              <a:rPr lang="nl-BE" dirty="0" smtClean="0"/>
              <a:t>) 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3" y="2415452"/>
            <a:ext cx="7071973" cy="20270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7624" y="3933056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8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31"/>
    </mc:Choice>
    <mc:Fallback>
      <p:transition spd="slow" advTm="22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9249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5) 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7" y="605545"/>
            <a:ext cx="6980525" cy="5646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7905" y="1988840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97905" y="2420888"/>
            <a:ext cx="124184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83768" y="2564904"/>
            <a:ext cx="5578494" cy="47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95736" y="5229200"/>
            <a:ext cx="5578494" cy="1023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32240" y="3037602"/>
            <a:ext cx="1224136" cy="3055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5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075"/>
    </mc:Choice>
    <mc:Fallback>
      <p:transition spd="slow" advTm="44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 smtClean="0"/>
              <a:t>Even oefenen...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1392" y="2045087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Je kan verder oefenen met het werkblad </a:t>
            </a:r>
          </a:p>
          <a:p>
            <a:endParaRPr lang="nl-BE" dirty="0"/>
          </a:p>
          <a:p>
            <a:pPr algn="ctr"/>
            <a:r>
              <a:rPr lang="nl-BE" b="1" dirty="0" smtClean="0"/>
              <a:t>Uitknipblad verkeersborden </a:t>
            </a:r>
            <a:r>
              <a:rPr lang="nl-BE" b="1" dirty="0" smtClean="0">
                <a:solidFill>
                  <a:srgbClr val="FFC000"/>
                </a:solidFill>
              </a:rPr>
              <a:t>(bijlage 1)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3287965"/>
            <a:ext cx="3960440" cy="3570035"/>
          </a:xfrm>
          <a:prstGeom prst="rect">
            <a:avLst/>
          </a:prstGeom>
        </p:spPr>
      </p:pic>
      <p:sp>
        <p:nvSpPr>
          <p:cNvPr id="6" name="Curved Right Arrow 5"/>
          <p:cNvSpPr/>
          <p:nvPr/>
        </p:nvSpPr>
        <p:spPr>
          <a:xfrm>
            <a:off x="875328" y="2355240"/>
            <a:ext cx="1152128" cy="1584176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8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676"/>
    </mc:Choice>
    <mc:Fallback>
      <p:transition spd="slow" advTm="23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7816" y="1306423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Je kan verder oefenen met het werkblad</a:t>
            </a:r>
          </a:p>
          <a:p>
            <a:pPr algn="ctr"/>
            <a:endParaRPr lang="nl-BE" dirty="0"/>
          </a:p>
          <a:p>
            <a:pPr algn="ctr"/>
            <a:r>
              <a:rPr lang="nl-BE" b="1" dirty="0" smtClean="0">
                <a:solidFill>
                  <a:srgbClr val="FFC000"/>
                </a:solidFill>
              </a:rPr>
              <a:t>Opdrachten (Bijlage 2</a:t>
            </a:r>
            <a:r>
              <a:rPr lang="nl-BE" dirty="0">
                <a:solidFill>
                  <a:srgbClr val="FFC000"/>
                </a:solidFill>
              </a:rPr>
              <a:t>)</a:t>
            </a:r>
            <a:endParaRPr lang="nl-BE" dirty="0" smtClean="0">
              <a:solidFill>
                <a:srgbClr val="FFC000"/>
              </a:solidFill>
            </a:endParaRPr>
          </a:p>
          <a:p>
            <a:pPr algn="ctr"/>
            <a:endParaRPr lang="nl-BE" dirty="0"/>
          </a:p>
          <a:p>
            <a:endParaRPr lang="nl-BE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068960"/>
            <a:ext cx="3952793" cy="3589170"/>
          </a:xfrm>
          <a:prstGeom prst="rect">
            <a:avLst/>
          </a:prstGeom>
        </p:spPr>
      </p:pic>
      <p:sp>
        <p:nvSpPr>
          <p:cNvPr id="5" name="Curved Right Arrow 4"/>
          <p:cNvSpPr/>
          <p:nvPr/>
        </p:nvSpPr>
        <p:spPr>
          <a:xfrm>
            <a:off x="827584" y="1556792"/>
            <a:ext cx="1152128" cy="1584176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9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98"/>
    </mc:Choice>
    <mc:Fallback>
      <p:transition spd="slow" advTm="17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7816" y="1306423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Je kan verder oefenen met het werkblad</a:t>
            </a:r>
          </a:p>
          <a:p>
            <a:pPr algn="ctr"/>
            <a:endParaRPr lang="nl-BE" dirty="0"/>
          </a:p>
          <a:p>
            <a:pPr algn="ctr"/>
            <a:r>
              <a:rPr lang="nl-BE" b="1" dirty="0" smtClean="0">
                <a:solidFill>
                  <a:srgbClr val="FFC000"/>
                </a:solidFill>
              </a:rPr>
              <a:t>Verkeersbordendomino (Bijlage 3</a:t>
            </a:r>
            <a:r>
              <a:rPr lang="nl-BE" dirty="0" smtClean="0">
                <a:solidFill>
                  <a:srgbClr val="FFC000"/>
                </a:solidFill>
              </a:rPr>
              <a:t>)</a:t>
            </a:r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endParaRPr lang="nl-BE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17" y="2835693"/>
            <a:ext cx="4214541" cy="3822805"/>
          </a:xfrm>
          <a:prstGeom prst="rect">
            <a:avLst/>
          </a:prstGeom>
        </p:spPr>
      </p:pic>
      <p:sp>
        <p:nvSpPr>
          <p:cNvPr id="5" name="Curved Right Arrow 4"/>
          <p:cNvSpPr/>
          <p:nvPr/>
        </p:nvSpPr>
        <p:spPr>
          <a:xfrm>
            <a:off x="827584" y="1556792"/>
            <a:ext cx="1152128" cy="1584176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6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35"/>
    </mc:Choice>
    <mc:Fallback>
      <p:transition spd="slow" advTm="20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187</TotalTime>
  <Words>116</Words>
  <Application>Microsoft Office PowerPoint</Application>
  <PresentationFormat>On-screen Show (4:3)</PresentationFormat>
  <Paragraphs>34</Paragraphs>
  <Slides>10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Slipstream</vt:lpstr>
      <vt:lpstr>De verkeersborden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Even oefenen...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verkeersborden</dc:title>
  <dc:creator>Margot</dc:creator>
  <cp:lastModifiedBy>Margot</cp:lastModifiedBy>
  <cp:revision>3</cp:revision>
  <dcterms:created xsi:type="dcterms:W3CDTF">2020-05-06T10:04:28Z</dcterms:created>
  <dcterms:modified xsi:type="dcterms:W3CDTF">2020-05-06T13:12:14Z</dcterms:modified>
</cp:coreProperties>
</file>