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562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49996af9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49996af9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49996af99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49996af99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49996af99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49996af99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49996af99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49996af99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49996af9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49996af9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49996af99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49996af99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49996af9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49996af9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49996af9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49996af9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822828"/>
            <a:ext cx="5361300" cy="8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Opdracht W.O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Luik.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2212150" y="3088900"/>
            <a:ext cx="452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Gemaakt door Manon Genicq 4b.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2088375" y="314425"/>
            <a:ext cx="41175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Bezienswaardigheden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593350"/>
            <a:ext cx="7505700" cy="29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Leuke plekken om te bekijken in Luik: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/>
              <a:t>Als eerste de groene heuvels van de Citadel. Je kan er mooie wandelingen maken.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/>
              <a:t>Als tweede Montagne De Beuren. Een super mooie en lange trap van wel zeker 374 trappen.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2000"/>
              <a:t>En als laatste Memorial Interalliés. Een mega groot en mooi gebouw.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349425"/>
            <a:ext cx="7505700" cy="37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/>
              <a:t>En nu een paar mooie               foto’s van de bezienswaardigheden</a:t>
            </a:r>
            <a:endParaRPr sz="4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/>
              <a:t>           </a:t>
            </a:r>
            <a:endParaRPr sz="4800"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19150" y="4067325"/>
            <a:ext cx="75057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1467550" y="712850"/>
            <a:ext cx="6387300" cy="8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heuvels van de Citadel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863925"/>
            <a:ext cx="7505696" cy="257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2152450" y="1439625"/>
            <a:ext cx="6172500" cy="3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176200" y="391350"/>
            <a:ext cx="2619300" cy="16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2400"/>
              <a:t>Montagne de Beuren</a:t>
            </a:r>
            <a:endParaRPr sz="2400"/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450" y="391350"/>
            <a:ext cx="6802075" cy="45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3582325" y="1045425"/>
            <a:ext cx="47424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                        </a:t>
            </a: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582200" y="1568150"/>
            <a:ext cx="4407900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 sz="3000"/>
              <a:t>Memorial Interalliés</a:t>
            </a:r>
            <a:endParaRPr sz="3000"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825" y="257862"/>
            <a:ext cx="3626274" cy="462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Honger? Hier een paar streekgerechten</a:t>
            </a: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Lunch: Luikse balletjes of Boulets à la Liégeoise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/>
              <a:t>Zoet: Luikse wafel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/>
              <a:t>Hartig: Blanke Dorêye is een rijsttaart 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 sz="2000"/>
              <a:t>Drankje: Blond bier of bruin bier</a:t>
            </a:r>
            <a:endParaRPr sz="200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331300" y="711438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Leuke activiteit</a:t>
            </a:r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/>
              <a:t>Zoo Le Monde Sauvage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/>
              <a:t>Waar? : In Aywaille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000"/>
              <a:t>Waarom? : Omdat het altijd leuk is om dieren te bezoeken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9850" y="209100"/>
            <a:ext cx="2934300" cy="195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6382" y="209100"/>
            <a:ext cx="2473468" cy="15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Dit was mijn opdracht voor W.O.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/>
              <a:t>Dankjewel voor jullie aandacht!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(16:9)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Nunito</vt:lpstr>
      <vt:lpstr>Calibri</vt:lpstr>
      <vt:lpstr>Shift</vt:lpstr>
      <vt:lpstr>Opdracht W.O Luik.</vt:lpstr>
      <vt:lpstr> Bezienswaardigheden</vt:lpstr>
      <vt:lpstr>En nu een paar mooie               foto’s van de bezienswaardigheden            </vt:lpstr>
      <vt:lpstr>de heuvels van de Citadel</vt:lpstr>
      <vt:lpstr>PowerPoint Presentation</vt:lpstr>
      <vt:lpstr>                            </vt:lpstr>
      <vt:lpstr>Honger? Hier een paar streekgerechten</vt:lpstr>
      <vt:lpstr>Leuke activiteit</vt:lpstr>
      <vt:lpstr>Dit was mijn opdracht voor W.O.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W.O Luik.</dc:title>
  <dc:creator>Margot</dc:creator>
  <cp:lastModifiedBy>Margot</cp:lastModifiedBy>
  <cp:revision>1</cp:revision>
  <dcterms:modified xsi:type="dcterms:W3CDTF">2020-05-07T16:43:42Z</dcterms:modified>
</cp:coreProperties>
</file>