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embeddedFontLst>
    <p:embeddedFont>
      <p:font typeface="Nunito" charset="0"/>
      <p:regular r:id="rId12"/>
      <p:bold r:id="rId13"/>
      <p:italic r:id="rId14"/>
      <p:boldItalic r:id="rId15"/>
    </p:embeddedFont>
    <p:embeddedFont>
      <p:font typeface="Calibri" pitchFamily="3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-634" y="-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056241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849996af99_0_3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849996af99_0_3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849996af99_0_4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849996af99_0_4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849996af99_0_4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849996af99_0_4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849996af99_0_4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849996af99_0_4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849996af99_0_5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849996af99_0_5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849996af99_0_5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849996af99_0_5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849996af99_0_5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849996af99_0_5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849996af99_0_5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849996af99_0_5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ctr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ctrTitle"/>
          </p:nvPr>
        </p:nvSpPr>
        <p:spPr>
          <a:xfrm>
            <a:off x="1858700" y="1822828"/>
            <a:ext cx="5361300" cy="83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Opdracht W.O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Luik.</a:t>
            </a:r>
            <a:endParaRPr/>
          </a:p>
        </p:txBody>
      </p:sp>
      <p:sp>
        <p:nvSpPr>
          <p:cNvPr id="129" name="Google Shape;129;p13"/>
          <p:cNvSpPr txBox="1">
            <a:spLocks noGrp="1"/>
          </p:cNvSpPr>
          <p:nvPr>
            <p:ph type="subTitle" idx="1"/>
          </p:nvPr>
        </p:nvSpPr>
        <p:spPr>
          <a:xfrm>
            <a:off x="2212150" y="3088900"/>
            <a:ext cx="4524000" cy="50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Gemaakt door Manon Genicq 4b.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4"/>
          <p:cNvSpPr txBox="1">
            <a:spLocks noGrp="1"/>
          </p:cNvSpPr>
          <p:nvPr>
            <p:ph type="title"/>
          </p:nvPr>
        </p:nvSpPr>
        <p:spPr>
          <a:xfrm>
            <a:off x="2088375" y="314425"/>
            <a:ext cx="4117500" cy="62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 Bezienswaardigheden</a:t>
            </a:r>
            <a:endParaRPr/>
          </a:p>
        </p:txBody>
      </p:sp>
      <p:sp>
        <p:nvSpPr>
          <p:cNvPr id="135" name="Google Shape;135;p14"/>
          <p:cNvSpPr txBox="1">
            <a:spLocks noGrp="1"/>
          </p:cNvSpPr>
          <p:nvPr>
            <p:ph type="body" idx="1"/>
          </p:nvPr>
        </p:nvSpPr>
        <p:spPr>
          <a:xfrm>
            <a:off x="819150" y="1593350"/>
            <a:ext cx="7505700" cy="299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/>
              <a:t>Leuke plekken om te bekijken in Luik:</a:t>
            </a:r>
            <a:endParaRPr sz="24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nl" sz="2000"/>
              <a:t>Als eerste de groene heuvels van de Citadel. Je kan er mooie wandelingen maken.</a:t>
            </a:r>
            <a:endParaRPr sz="20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nl" sz="2000"/>
              <a:t>Als tweede Montagne De Beuren. Een super mooie en lange trap van wel zeker 374 trappen.</a:t>
            </a:r>
            <a:endParaRPr sz="20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nl" sz="2000"/>
              <a:t>En als laatste Memorial Interalliés. Een mega groot en mooi gebouw.</a:t>
            </a:r>
            <a:endParaRPr sz="20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ip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5"/>
          <p:cNvSpPr txBox="1">
            <a:spLocks noGrp="1"/>
          </p:cNvSpPr>
          <p:nvPr>
            <p:ph type="title"/>
          </p:nvPr>
        </p:nvSpPr>
        <p:spPr>
          <a:xfrm>
            <a:off x="819150" y="349425"/>
            <a:ext cx="7505700" cy="37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800"/>
              <a:t>En nu een paar mooie               foto’s van de bezienswaardigheden</a:t>
            </a:r>
            <a:endParaRPr sz="4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800"/>
              <a:t>           </a:t>
            </a:r>
            <a:endParaRPr sz="4800"/>
          </a:p>
        </p:txBody>
      </p:sp>
      <p:sp>
        <p:nvSpPr>
          <p:cNvPr id="141" name="Google Shape;141;p15"/>
          <p:cNvSpPr txBox="1">
            <a:spLocks noGrp="1"/>
          </p:cNvSpPr>
          <p:nvPr>
            <p:ph type="body" idx="1"/>
          </p:nvPr>
        </p:nvSpPr>
        <p:spPr>
          <a:xfrm>
            <a:off x="819150" y="4067325"/>
            <a:ext cx="7505700" cy="37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6"/>
          <p:cNvSpPr txBox="1">
            <a:spLocks noGrp="1"/>
          </p:cNvSpPr>
          <p:nvPr>
            <p:ph type="title"/>
          </p:nvPr>
        </p:nvSpPr>
        <p:spPr>
          <a:xfrm>
            <a:off x="1467550" y="712850"/>
            <a:ext cx="6387300" cy="82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de heuvels van de Citadel</a:t>
            </a:r>
            <a:endParaRPr/>
          </a:p>
        </p:txBody>
      </p:sp>
      <p:sp>
        <p:nvSpPr>
          <p:cNvPr id="147" name="Google Shape;147;p16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48" name="Google Shape;14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9150" y="1863925"/>
            <a:ext cx="7505696" cy="25748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7"/>
          <p:cNvSpPr txBox="1">
            <a:spLocks noGrp="1"/>
          </p:cNvSpPr>
          <p:nvPr>
            <p:ph type="title"/>
          </p:nvPr>
        </p:nvSpPr>
        <p:spPr>
          <a:xfrm>
            <a:off x="2152450" y="1439625"/>
            <a:ext cx="6172500" cy="3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7"/>
          <p:cNvSpPr txBox="1">
            <a:spLocks noGrp="1"/>
          </p:cNvSpPr>
          <p:nvPr>
            <p:ph type="body" idx="1"/>
          </p:nvPr>
        </p:nvSpPr>
        <p:spPr>
          <a:xfrm>
            <a:off x="176200" y="391350"/>
            <a:ext cx="2619300" cy="161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nl" sz="2400"/>
              <a:t>Montagne de Beuren</a:t>
            </a:r>
            <a:endParaRPr sz="2400"/>
          </a:p>
        </p:txBody>
      </p:sp>
      <p:pic>
        <p:nvPicPr>
          <p:cNvPr id="155" name="Google Shape;15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2450" y="391350"/>
            <a:ext cx="6802075" cy="4566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8"/>
          <p:cNvSpPr txBox="1">
            <a:spLocks noGrp="1"/>
          </p:cNvSpPr>
          <p:nvPr>
            <p:ph type="title"/>
          </p:nvPr>
        </p:nvSpPr>
        <p:spPr>
          <a:xfrm>
            <a:off x="3582325" y="1045425"/>
            <a:ext cx="4742400" cy="75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                            </a:t>
            </a:r>
            <a:endParaRPr/>
          </a:p>
        </p:txBody>
      </p:sp>
      <p:sp>
        <p:nvSpPr>
          <p:cNvPr id="161" name="Google Shape;161;p18"/>
          <p:cNvSpPr txBox="1">
            <a:spLocks noGrp="1"/>
          </p:cNvSpPr>
          <p:nvPr>
            <p:ph type="body" idx="1"/>
          </p:nvPr>
        </p:nvSpPr>
        <p:spPr>
          <a:xfrm>
            <a:off x="582200" y="1568150"/>
            <a:ext cx="4407900" cy="15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nl" sz="3000"/>
              <a:t>Memorial Interalliés</a:t>
            </a:r>
            <a:endParaRPr sz="3000"/>
          </a:p>
        </p:txBody>
      </p:sp>
      <p:pic>
        <p:nvPicPr>
          <p:cNvPr id="162" name="Google Shape;16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96825" y="257862"/>
            <a:ext cx="3626274" cy="4627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ip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Honger? Hier een paar streekgerechten</a:t>
            </a:r>
            <a:endParaRPr/>
          </a:p>
        </p:txBody>
      </p:sp>
      <p:sp>
        <p:nvSpPr>
          <p:cNvPr id="168" name="Google Shape;168;p19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Lunch: Luikse balletjes of Boulets à la Liégeoise</a:t>
            </a:r>
            <a:endParaRPr sz="20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nl" sz="2000"/>
              <a:t>Zoet: Luikse wafel </a:t>
            </a:r>
            <a:endParaRPr sz="20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nl" sz="2000"/>
              <a:t>Hartig: Blanke Dorêye is een rijsttaart </a:t>
            </a:r>
            <a:endParaRPr sz="20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nl" sz="2000"/>
              <a:t>Drankje: Blond bier of bruin bier</a:t>
            </a:r>
            <a:endParaRPr sz="2000"/>
          </a:p>
        </p:txBody>
      </p:sp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0"/>
          <p:cNvSpPr txBox="1">
            <a:spLocks noGrp="1"/>
          </p:cNvSpPr>
          <p:nvPr>
            <p:ph type="title"/>
          </p:nvPr>
        </p:nvSpPr>
        <p:spPr>
          <a:xfrm>
            <a:off x="331300" y="711438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Leuke activiteit</a:t>
            </a:r>
            <a:endParaRPr/>
          </a:p>
        </p:txBody>
      </p:sp>
      <p:sp>
        <p:nvSpPr>
          <p:cNvPr id="174" name="Google Shape;174;p20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Zoo Le Monde Sauvage</a:t>
            </a:r>
            <a:endParaRPr sz="20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nl" sz="2000"/>
              <a:t>Waar? : In Aywaille</a:t>
            </a:r>
            <a:endParaRPr sz="20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nl" sz="2000"/>
              <a:t>Waarom? : Omdat het altijd leuk is om dieren te bezoeken</a:t>
            </a:r>
            <a:endParaRPr sz="20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000"/>
          </a:p>
        </p:txBody>
      </p:sp>
      <p:pic>
        <p:nvPicPr>
          <p:cNvPr id="175" name="Google Shape;17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79850" y="209100"/>
            <a:ext cx="2934300" cy="1959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6382" y="209100"/>
            <a:ext cx="2473468" cy="1591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1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Dit was mijn opdracht voor W.O.</a:t>
            </a:r>
            <a:endParaRPr/>
          </a:p>
        </p:txBody>
      </p:sp>
      <p:sp>
        <p:nvSpPr>
          <p:cNvPr id="182" name="Google Shape;182;p21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/>
              <a:t>Dankjewel voor jullie aandacht!</a:t>
            </a:r>
            <a:endParaRPr sz="24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156</Words>
  <Application>Microsoft Office PowerPoint</Application>
  <PresentationFormat>On-screen Show (16:9)</PresentationFormat>
  <Paragraphs>25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Nunito</vt:lpstr>
      <vt:lpstr>Calibri</vt:lpstr>
      <vt:lpstr>Shift</vt:lpstr>
      <vt:lpstr>Opdracht W.O Luik.</vt:lpstr>
      <vt:lpstr> Bezienswaardigheden</vt:lpstr>
      <vt:lpstr>En nu een paar mooie               foto’s van de bezienswaardigheden            </vt:lpstr>
      <vt:lpstr>de heuvels van de Citadel</vt:lpstr>
      <vt:lpstr>PowerPoint Presentation</vt:lpstr>
      <vt:lpstr>                            </vt:lpstr>
      <vt:lpstr>Honger? Hier een paar streekgerechten</vt:lpstr>
      <vt:lpstr>Leuke activiteit</vt:lpstr>
      <vt:lpstr>Dit was mijn opdracht voor W.O.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Opdracht W.O Luik.</dc:title>
  <dc:creator>Margot</dc:creator>
  <cp:lastModifiedBy>Margot</cp:lastModifiedBy>
  <cp:revision>1</cp:revision>
  <dcterms:modified xsi:type="dcterms:W3CDTF">2020-05-07T16:43:42Z</dcterms:modified>
</cp:coreProperties>
</file>