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7" r:id="rId3"/>
    <p:sldId id="258" r:id="rId4"/>
    <p:sldId id="259" r:id="rId5"/>
    <p:sldId id="262"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2B89028-C473-4AAB-888E-DB84FB06B978}">
          <p14:sldIdLst>
            <p14:sldId id="256"/>
            <p14:sldId id="257"/>
            <p14:sldId id="258"/>
            <p14:sldId id="259"/>
            <p14:sldId id="262"/>
            <p14:sldId id="263"/>
          </p14:sldIdLst>
        </p14:section>
        <p14:section name="Untitled Section" id="{F8958165-7BF4-4C27-AD61-F5A0423A96BF}">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8A87A34-81AB-432B-8DAE-1953F412C126}" type="datetimeFigureOut">
              <a:rPr lang="en-US" smtClean="0"/>
              <a:t>5/24/2020</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D22F896-40B5-4ADD-8801-0D06FADFA095}"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8298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10858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6634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4132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8A87A34-81AB-432B-8DAE-1953F412C126}" type="datetimeFigureOut">
              <a:rPr lang="en-US" smtClean="0"/>
              <a:pPr/>
              <a:t>5/24/2020</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D22F896-40B5-4ADD-8801-0D06FADFA095}"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73181559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5/24/2020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6514798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5/24/2020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357107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5/24/2020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73869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06096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48A87A34-81AB-432B-8DAE-1953F412C126}" type="datetimeFigureOut">
              <a:rPr lang="en-US" smtClean="0"/>
              <a:t>5/24/2020</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6D22F896-40B5-4ADD-8801-0D06FADFA095}"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5233422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48A87A34-81AB-432B-8DAE-1953F412C126}" type="datetimeFigureOut">
              <a:rPr lang="en-US" smtClean="0"/>
              <a:t>5/24/2020</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70092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8A87A34-81AB-432B-8DAE-1953F412C126}" type="datetimeFigureOut">
              <a:rPr lang="en-US" smtClean="0"/>
              <a:pPr/>
              <a:t>5/24/2020</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D22F896-40B5-4ADD-8801-0D06FADFA09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597842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8">
            <a:extLst>
              <a:ext uri="{FF2B5EF4-FFF2-40B4-BE49-F238E27FC236}">
                <a16:creationId xmlns:a16="http://schemas.microsoft.com/office/drawing/2014/main" id="{D0E6FD24-FC15-4419-B4F8-87A6F572CC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FDC2EA0-F1D8-480E-B52F-F3E5EE118147}"/>
              </a:ext>
            </a:extLst>
          </p:cNvPr>
          <p:cNvSpPr>
            <a:spLocks noGrp="1"/>
          </p:cNvSpPr>
          <p:nvPr>
            <p:ph type="ctrTitle"/>
          </p:nvPr>
        </p:nvSpPr>
        <p:spPr>
          <a:xfrm>
            <a:off x="5799184" y="1098388"/>
            <a:ext cx="6035040" cy="4394988"/>
          </a:xfrm>
        </p:spPr>
        <p:txBody>
          <a:bodyPr>
            <a:normAutofit/>
          </a:bodyPr>
          <a:lstStyle/>
          <a:p>
            <a:r>
              <a:rPr lang="en-US" sz="7000" err="1"/>
              <a:t>Een</a:t>
            </a:r>
            <a:r>
              <a:rPr lang="en-US" sz="7000"/>
              <a:t> </a:t>
            </a:r>
            <a:r>
              <a:rPr lang="en-US" sz="7000" err="1"/>
              <a:t>dagje</a:t>
            </a:r>
            <a:r>
              <a:rPr lang="en-US" sz="7000"/>
              <a:t> </a:t>
            </a:r>
            <a:r>
              <a:rPr lang="en-US" sz="7000" err="1"/>
              <a:t>uit</a:t>
            </a:r>
            <a:r>
              <a:rPr lang="en-US" sz="7000"/>
              <a:t> in </a:t>
            </a:r>
            <a:r>
              <a:rPr lang="en-US" sz="7000" err="1"/>
              <a:t>oost-vlaanderen</a:t>
            </a:r>
            <a:br>
              <a:rPr lang="en-US" sz="7000"/>
            </a:br>
            <a:r>
              <a:rPr lang="en-US" sz="7000"/>
              <a:t> </a:t>
            </a:r>
          </a:p>
        </p:txBody>
      </p:sp>
      <p:sp>
        <p:nvSpPr>
          <p:cNvPr id="3" name="Subtitle 2">
            <a:extLst>
              <a:ext uri="{FF2B5EF4-FFF2-40B4-BE49-F238E27FC236}">
                <a16:creationId xmlns:a16="http://schemas.microsoft.com/office/drawing/2014/main" id="{F6BDA2A5-DDBD-4465-8700-E8C641C18200}"/>
              </a:ext>
            </a:extLst>
          </p:cNvPr>
          <p:cNvSpPr>
            <a:spLocks noGrp="1"/>
          </p:cNvSpPr>
          <p:nvPr>
            <p:ph type="subTitle" idx="1"/>
          </p:nvPr>
        </p:nvSpPr>
        <p:spPr>
          <a:xfrm>
            <a:off x="5799185" y="5627205"/>
            <a:ext cx="6035040" cy="742279"/>
          </a:xfrm>
        </p:spPr>
        <p:txBody>
          <a:bodyPr>
            <a:normAutofit/>
          </a:bodyPr>
          <a:lstStyle/>
          <a:p>
            <a:pPr>
              <a:lnSpc>
                <a:spcPct val="90000"/>
              </a:lnSpc>
            </a:pPr>
            <a:r>
              <a:rPr lang="en-US" i="1">
                <a:solidFill>
                  <a:schemeClr val="bg2"/>
                </a:solidFill>
              </a:rPr>
              <a:t>Michele boboc</a:t>
            </a:r>
          </a:p>
          <a:p>
            <a:pPr>
              <a:lnSpc>
                <a:spcPct val="90000"/>
              </a:lnSpc>
            </a:pPr>
            <a:r>
              <a:rPr lang="en-US">
                <a:solidFill>
                  <a:schemeClr val="bg2"/>
                </a:solidFill>
              </a:rPr>
              <a:t>Mei 2020</a:t>
            </a:r>
          </a:p>
        </p:txBody>
      </p:sp>
      <p:pic>
        <p:nvPicPr>
          <p:cNvPr id="13" name="Picture 12" descr="A picture containing drawing&#10;&#10;Description automatically generated">
            <a:extLst>
              <a:ext uri="{FF2B5EF4-FFF2-40B4-BE49-F238E27FC236}">
                <a16:creationId xmlns:a16="http://schemas.microsoft.com/office/drawing/2014/main" id="{8A7D6953-277F-43F9-8094-692CA061B185}"/>
              </a:ext>
            </a:extLst>
          </p:cNvPr>
          <p:cNvPicPr>
            <a:picLocks noChangeAspect="1"/>
          </p:cNvPicPr>
          <p:nvPr/>
        </p:nvPicPr>
        <p:blipFill rotWithShape="1">
          <a:blip r:embed="rId2"/>
          <a:srcRect t="989" r="-1" b="654"/>
          <a:stretch/>
        </p:blipFill>
        <p:spPr>
          <a:xfrm>
            <a:off x="211015" y="762000"/>
            <a:ext cx="4994031" cy="4911969"/>
          </a:xfrm>
          <a:prstGeom prst="rect">
            <a:avLst/>
          </a:prstGeom>
        </p:spPr>
      </p:pic>
      <p:sp>
        <p:nvSpPr>
          <p:cNvPr id="25" name="Freeform 14">
            <a:extLst>
              <a:ext uri="{FF2B5EF4-FFF2-40B4-BE49-F238E27FC236}">
                <a16:creationId xmlns:a16="http://schemas.microsoft.com/office/drawing/2014/main" id="{F90D41EE-859E-4D0B-8464-D44C2B4D6E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 y="0"/>
            <a:ext cx="5362575" cy="6858000"/>
          </a:xfrm>
          <a:custGeom>
            <a:avLst/>
            <a:gdLst>
              <a:gd name="connsiteX0" fmla="*/ 0 w 5362575"/>
              <a:gd name="connsiteY0" fmla="*/ 0 h 6858000"/>
              <a:gd name="connsiteX1" fmla="*/ 5362575 w 5362575"/>
              <a:gd name="connsiteY1" fmla="*/ 0 h 6858000"/>
              <a:gd name="connsiteX2" fmla="*/ 5362575 w 5362575"/>
              <a:gd name="connsiteY2" fmla="*/ 6858000 h 6858000"/>
              <a:gd name="connsiteX3" fmla="*/ 0 w 5362575"/>
              <a:gd name="connsiteY3" fmla="*/ 6858000 h 6858000"/>
              <a:gd name="connsiteX4" fmla="*/ 0 w 5362575"/>
              <a:gd name="connsiteY4" fmla="*/ 0 h 6858000"/>
              <a:gd name="connsiteX5" fmla="*/ 2681287 w 5362575"/>
              <a:gd name="connsiteY5" fmla="*/ 857250 h 6858000"/>
              <a:gd name="connsiteX6" fmla="*/ 2636249 w 5362575"/>
              <a:gd name="connsiteY6" fmla="*/ 861472 h 6858000"/>
              <a:gd name="connsiteX7" fmla="*/ 2592618 w 5362575"/>
              <a:gd name="connsiteY7" fmla="*/ 872732 h 6858000"/>
              <a:gd name="connsiteX8" fmla="*/ 2550395 w 5362575"/>
              <a:gd name="connsiteY8" fmla="*/ 889621 h 6858000"/>
              <a:gd name="connsiteX9" fmla="*/ 2506764 w 5362575"/>
              <a:gd name="connsiteY9" fmla="*/ 910733 h 6858000"/>
              <a:gd name="connsiteX10" fmla="*/ 2465948 w 5362575"/>
              <a:gd name="connsiteY10" fmla="*/ 934660 h 6858000"/>
              <a:gd name="connsiteX11" fmla="*/ 2423725 w 5362575"/>
              <a:gd name="connsiteY11" fmla="*/ 959994 h 6858000"/>
              <a:gd name="connsiteX12" fmla="*/ 2381501 w 5362575"/>
              <a:gd name="connsiteY12" fmla="*/ 982513 h 6858000"/>
              <a:gd name="connsiteX13" fmla="*/ 2339278 w 5362575"/>
              <a:gd name="connsiteY13" fmla="*/ 1005032 h 6858000"/>
              <a:gd name="connsiteX14" fmla="*/ 2297055 w 5362575"/>
              <a:gd name="connsiteY14" fmla="*/ 1021921 h 6858000"/>
              <a:gd name="connsiteX15" fmla="*/ 2253424 w 5362575"/>
              <a:gd name="connsiteY15" fmla="*/ 1033181 h 6858000"/>
              <a:gd name="connsiteX16" fmla="*/ 2209793 w 5362575"/>
              <a:gd name="connsiteY16" fmla="*/ 1038811 h 6858000"/>
              <a:gd name="connsiteX17" fmla="*/ 2163347 w 5362575"/>
              <a:gd name="connsiteY17" fmla="*/ 1038811 h 6858000"/>
              <a:gd name="connsiteX18" fmla="*/ 2115494 w 5362575"/>
              <a:gd name="connsiteY18" fmla="*/ 1035996 h 6858000"/>
              <a:gd name="connsiteX19" fmla="*/ 2067641 w 5362575"/>
              <a:gd name="connsiteY19" fmla="*/ 1030366 h 6858000"/>
              <a:gd name="connsiteX20" fmla="*/ 2019788 w 5362575"/>
              <a:gd name="connsiteY20" fmla="*/ 1023329 h 6858000"/>
              <a:gd name="connsiteX21" fmla="*/ 1971934 w 5362575"/>
              <a:gd name="connsiteY21" fmla="*/ 1017699 h 6858000"/>
              <a:gd name="connsiteX22" fmla="*/ 1924081 w 5362575"/>
              <a:gd name="connsiteY22" fmla="*/ 1013477 h 6858000"/>
              <a:gd name="connsiteX23" fmla="*/ 1879043 w 5362575"/>
              <a:gd name="connsiteY23" fmla="*/ 1014884 h 6858000"/>
              <a:gd name="connsiteX24" fmla="*/ 1835412 w 5362575"/>
              <a:gd name="connsiteY24" fmla="*/ 1020514 h 6858000"/>
              <a:gd name="connsiteX25" fmla="*/ 1793189 w 5362575"/>
              <a:gd name="connsiteY25" fmla="*/ 1033181 h 6858000"/>
              <a:gd name="connsiteX26" fmla="*/ 1758003 w 5362575"/>
              <a:gd name="connsiteY26" fmla="*/ 1051478 h 6858000"/>
              <a:gd name="connsiteX27" fmla="*/ 1724224 w 5362575"/>
              <a:gd name="connsiteY27" fmla="*/ 1075404 h 6858000"/>
              <a:gd name="connsiteX28" fmla="*/ 1694668 w 5362575"/>
              <a:gd name="connsiteY28" fmla="*/ 1103553 h 6858000"/>
              <a:gd name="connsiteX29" fmla="*/ 1665111 w 5362575"/>
              <a:gd name="connsiteY29" fmla="*/ 1135924 h 6858000"/>
              <a:gd name="connsiteX30" fmla="*/ 1638370 w 5362575"/>
              <a:gd name="connsiteY30" fmla="*/ 1169703 h 6858000"/>
              <a:gd name="connsiteX31" fmla="*/ 1611628 w 5362575"/>
              <a:gd name="connsiteY31" fmla="*/ 1204889 h 6858000"/>
              <a:gd name="connsiteX32" fmla="*/ 1584887 w 5362575"/>
              <a:gd name="connsiteY32" fmla="*/ 1240075 h 6858000"/>
              <a:gd name="connsiteX33" fmla="*/ 1558145 w 5362575"/>
              <a:gd name="connsiteY33" fmla="*/ 1273854 h 6858000"/>
              <a:gd name="connsiteX34" fmla="*/ 1529996 w 5362575"/>
              <a:gd name="connsiteY34" fmla="*/ 1306225 h 6858000"/>
              <a:gd name="connsiteX35" fmla="*/ 1497625 w 5362575"/>
              <a:gd name="connsiteY35" fmla="*/ 1334374 h 6858000"/>
              <a:gd name="connsiteX36" fmla="*/ 1466661 w 5362575"/>
              <a:gd name="connsiteY36" fmla="*/ 1359708 h 6858000"/>
              <a:gd name="connsiteX37" fmla="*/ 1431475 w 5362575"/>
              <a:gd name="connsiteY37" fmla="*/ 1379412 h 6858000"/>
              <a:gd name="connsiteX38" fmla="*/ 1393474 w 5362575"/>
              <a:gd name="connsiteY38" fmla="*/ 1396302 h 6858000"/>
              <a:gd name="connsiteX39" fmla="*/ 1352658 w 5362575"/>
              <a:gd name="connsiteY39" fmla="*/ 1410376 h 6858000"/>
              <a:gd name="connsiteX40" fmla="*/ 1310435 w 5362575"/>
              <a:gd name="connsiteY40" fmla="*/ 1423043 h 6858000"/>
              <a:gd name="connsiteX41" fmla="*/ 1268212 w 5362575"/>
              <a:gd name="connsiteY41" fmla="*/ 1434303 h 6858000"/>
              <a:gd name="connsiteX42" fmla="*/ 1224581 w 5362575"/>
              <a:gd name="connsiteY42" fmla="*/ 1445562 h 6858000"/>
              <a:gd name="connsiteX43" fmla="*/ 1183765 w 5362575"/>
              <a:gd name="connsiteY43" fmla="*/ 1458229 h 6858000"/>
              <a:gd name="connsiteX44" fmla="*/ 1142949 w 5362575"/>
              <a:gd name="connsiteY44" fmla="*/ 1472304 h 6858000"/>
              <a:gd name="connsiteX45" fmla="*/ 1104948 w 5362575"/>
              <a:gd name="connsiteY45" fmla="*/ 1489193 h 6858000"/>
              <a:gd name="connsiteX46" fmla="*/ 1071169 w 5362575"/>
              <a:gd name="connsiteY46" fmla="*/ 1510305 h 6858000"/>
              <a:gd name="connsiteX47" fmla="*/ 1040205 w 5362575"/>
              <a:gd name="connsiteY47" fmla="*/ 1535639 h 6858000"/>
              <a:gd name="connsiteX48" fmla="*/ 1014871 w 5362575"/>
              <a:gd name="connsiteY48" fmla="*/ 1566603 h 6858000"/>
              <a:gd name="connsiteX49" fmla="*/ 993760 w 5362575"/>
              <a:gd name="connsiteY49" fmla="*/ 1600381 h 6858000"/>
              <a:gd name="connsiteX50" fmla="*/ 976870 w 5362575"/>
              <a:gd name="connsiteY50" fmla="*/ 1638382 h 6858000"/>
              <a:gd name="connsiteX51" fmla="*/ 962796 w 5362575"/>
              <a:gd name="connsiteY51" fmla="*/ 1679198 h 6858000"/>
              <a:gd name="connsiteX52" fmla="*/ 950129 w 5362575"/>
              <a:gd name="connsiteY52" fmla="*/ 1720014 h 6858000"/>
              <a:gd name="connsiteX53" fmla="*/ 938869 w 5362575"/>
              <a:gd name="connsiteY53" fmla="*/ 1763645 h 6858000"/>
              <a:gd name="connsiteX54" fmla="*/ 927610 w 5362575"/>
              <a:gd name="connsiteY54" fmla="*/ 1805868 h 6858000"/>
              <a:gd name="connsiteX55" fmla="*/ 914943 w 5362575"/>
              <a:gd name="connsiteY55" fmla="*/ 1848092 h 6858000"/>
              <a:gd name="connsiteX56" fmla="*/ 900868 w 5362575"/>
              <a:gd name="connsiteY56" fmla="*/ 1888908 h 6858000"/>
              <a:gd name="connsiteX57" fmla="*/ 883979 w 5362575"/>
              <a:gd name="connsiteY57" fmla="*/ 1926909 h 6858000"/>
              <a:gd name="connsiteX58" fmla="*/ 864275 w 5362575"/>
              <a:gd name="connsiteY58" fmla="*/ 1962095 h 6858000"/>
              <a:gd name="connsiteX59" fmla="*/ 838941 w 5362575"/>
              <a:gd name="connsiteY59" fmla="*/ 1993059 h 6858000"/>
              <a:gd name="connsiteX60" fmla="*/ 810792 w 5362575"/>
              <a:gd name="connsiteY60" fmla="*/ 2025430 h 6858000"/>
              <a:gd name="connsiteX61" fmla="*/ 778420 w 5362575"/>
              <a:gd name="connsiteY61" fmla="*/ 2053579 h 6858000"/>
              <a:gd name="connsiteX62" fmla="*/ 743234 w 5362575"/>
              <a:gd name="connsiteY62" fmla="*/ 2080320 h 6858000"/>
              <a:gd name="connsiteX63" fmla="*/ 708048 w 5362575"/>
              <a:gd name="connsiteY63" fmla="*/ 2107062 h 6858000"/>
              <a:gd name="connsiteX64" fmla="*/ 672862 w 5362575"/>
              <a:gd name="connsiteY64" fmla="*/ 2133803 h 6858000"/>
              <a:gd name="connsiteX65" fmla="*/ 639083 w 5362575"/>
              <a:gd name="connsiteY65" fmla="*/ 2160545 h 6858000"/>
              <a:gd name="connsiteX66" fmla="*/ 606712 w 5362575"/>
              <a:gd name="connsiteY66" fmla="*/ 2190101 h 6858000"/>
              <a:gd name="connsiteX67" fmla="*/ 578563 w 5362575"/>
              <a:gd name="connsiteY67" fmla="*/ 2219658 h 6858000"/>
              <a:gd name="connsiteX68" fmla="*/ 554637 w 5362575"/>
              <a:gd name="connsiteY68" fmla="*/ 2253436 h 6858000"/>
              <a:gd name="connsiteX69" fmla="*/ 536340 w 5362575"/>
              <a:gd name="connsiteY69" fmla="*/ 2288622 h 6858000"/>
              <a:gd name="connsiteX70" fmla="*/ 523673 w 5362575"/>
              <a:gd name="connsiteY70" fmla="*/ 2330846 h 6858000"/>
              <a:gd name="connsiteX71" fmla="*/ 518043 w 5362575"/>
              <a:gd name="connsiteY71" fmla="*/ 2374477 h 6858000"/>
              <a:gd name="connsiteX72" fmla="*/ 516635 w 5362575"/>
              <a:gd name="connsiteY72" fmla="*/ 2419515 h 6858000"/>
              <a:gd name="connsiteX73" fmla="*/ 520858 w 5362575"/>
              <a:gd name="connsiteY73" fmla="*/ 2467368 h 6858000"/>
              <a:gd name="connsiteX74" fmla="*/ 526488 w 5362575"/>
              <a:gd name="connsiteY74" fmla="*/ 2515221 h 6858000"/>
              <a:gd name="connsiteX75" fmla="*/ 533525 w 5362575"/>
              <a:gd name="connsiteY75" fmla="*/ 2563074 h 6858000"/>
              <a:gd name="connsiteX76" fmla="*/ 539155 w 5362575"/>
              <a:gd name="connsiteY76" fmla="*/ 2610927 h 6858000"/>
              <a:gd name="connsiteX77" fmla="*/ 541970 w 5362575"/>
              <a:gd name="connsiteY77" fmla="*/ 2658781 h 6858000"/>
              <a:gd name="connsiteX78" fmla="*/ 541970 w 5362575"/>
              <a:gd name="connsiteY78" fmla="*/ 2705226 h 6858000"/>
              <a:gd name="connsiteX79" fmla="*/ 536340 w 5362575"/>
              <a:gd name="connsiteY79" fmla="*/ 2748857 h 6858000"/>
              <a:gd name="connsiteX80" fmla="*/ 525080 w 5362575"/>
              <a:gd name="connsiteY80" fmla="*/ 2792488 h 6858000"/>
              <a:gd name="connsiteX81" fmla="*/ 508191 w 5362575"/>
              <a:gd name="connsiteY81" fmla="*/ 2833304 h 6858000"/>
              <a:gd name="connsiteX82" fmla="*/ 487079 w 5362575"/>
              <a:gd name="connsiteY82" fmla="*/ 2875527 h 6858000"/>
              <a:gd name="connsiteX83" fmla="*/ 463153 w 5362575"/>
              <a:gd name="connsiteY83" fmla="*/ 2917751 h 6858000"/>
              <a:gd name="connsiteX84" fmla="*/ 437819 w 5362575"/>
              <a:gd name="connsiteY84" fmla="*/ 2959974 h 6858000"/>
              <a:gd name="connsiteX85" fmla="*/ 413892 w 5362575"/>
              <a:gd name="connsiteY85" fmla="*/ 3000790 h 6858000"/>
              <a:gd name="connsiteX86" fmla="*/ 392780 w 5362575"/>
              <a:gd name="connsiteY86" fmla="*/ 3044421 h 6858000"/>
              <a:gd name="connsiteX87" fmla="*/ 375891 w 5362575"/>
              <a:gd name="connsiteY87" fmla="*/ 3086644 h 6858000"/>
              <a:gd name="connsiteX88" fmla="*/ 364631 w 5362575"/>
              <a:gd name="connsiteY88" fmla="*/ 3130275 h 6858000"/>
              <a:gd name="connsiteX89" fmla="*/ 360409 w 5362575"/>
              <a:gd name="connsiteY89" fmla="*/ 3175313 h 6858000"/>
              <a:gd name="connsiteX90" fmla="*/ 364631 w 5362575"/>
              <a:gd name="connsiteY90" fmla="*/ 3220351 h 6858000"/>
              <a:gd name="connsiteX91" fmla="*/ 375891 w 5362575"/>
              <a:gd name="connsiteY91" fmla="*/ 3263982 h 6858000"/>
              <a:gd name="connsiteX92" fmla="*/ 392780 w 5362575"/>
              <a:gd name="connsiteY92" fmla="*/ 3306206 h 6858000"/>
              <a:gd name="connsiteX93" fmla="*/ 413892 w 5362575"/>
              <a:gd name="connsiteY93" fmla="*/ 3349836 h 6858000"/>
              <a:gd name="connsiteX94" fmla="*/ 437819 w 5362575"/>
              <a:gd name="connsiteY94" fmla="*/ 3390652 h 6858000"/>
              <a:gd name="connsiteX95" fmla="*/ 463153 w 5362575"/>
              <a:gd name="connsiteY95" fmla="*/ 3432876 h 6858000"/>
              <a:gd name="connsiteX96" fmla="*/ 487079 w 5362575"/>
              <a:gd name="connsiteY96" fmla="*/ 3475099 h 6858000"/>
              <a:gd name="connsiteX97" fmla="*/ 508191 w 5362575"/>
              <a:gd name="connsiteY97" fmla="*/ 3517322 h 6858000"/>
              <a:gd name="connsiteX98" fmla="*/ 525080 w 5362575"/>
              <a:gd name="connsiteY98" fmla="*/ 3558138 h 6858000"/>
              <a:gd name="connsiteX99" fmla="*/ 536340 w 5362575"/>
              <a:gd name="connsiteY99" fmla="*/ 3601769 h 6858000"/>
              <a:gd name="connsiteX100" fmla="*/ 541970 w 5362575"/>
              <a:gd name="connsiteY100" fmla="*/ 3645400 h 6858000"/>
              <a:gd name="connsiteX101" fmla="*/ 541970 w 5362575"/>
              <a:gd name="connsiteY101" fmla="*/ 3691846 h 6858000"/>
              <a:gd name="connsiteX102" fmla="*/ 539155 w 5362575"/>
              <a:gd name="connsiteY102" fmla="*/ 3739699 h 6858000"/>
              <a:gd name="connsiteX103" fmla="*/ 533525 w 5362575"/>
              <a:gd name="connsiteY103" fmla="*/ 3787552 h 6858000"/>
              <a:gd name="connsiteX104" fmla="*/ 526488 w 5362575"/>
              <a:gd name="connsiteY104" fmla="*/ 3835405 h 6858000"/>
              <a:gd name="connsiteX105" fmla="*/ 520858 w 5362575"/>
              <a:gd name="connsiteY105" fmla="*/ 3883258 h 6858000"/>
              <a:gd name="connsiteX106" fmla="*/ 516635 w 5362575"/>
              <a:gd name="connsiteY106" fmla="*/ 3931111 h 6858000"/>
              <a:gd name="connsiteX107" fmla="*/ 518043 w 5362575"/>
              <a:gd name="connsiteY107" fmla="*/ 3976150 h 6858000"/>
              <a:gd name="connsiteX108" fmla="*/ 523673 w 5362575"/>
              <a:gd name="connsiteY108" fmla="*/ 4019781 h 6858000"/>
              <a:gd name="connsiteX109" fmla="*/ 536340 w 5362575"/>
              <a:gd name="connsiteY109" fmla="*/ 4062004 h 6858000"/>
              <a:gd name="connsiteX110" fmla="*/ 554637 w 5362575"/>
              <a:gd name="connsiteY110" fmla="*/ 4097190 h 6858000"/>
              <a:gd name="connsiteX111" fmla="*/ 578563 w 5362575"/>
              <a:gd name="connsiteY111" fmla="*/ 4130969 h 6858000"/>
              <a:gd name="connsiteX112" fmla="*/ 606712 w 5362575"/>
              <a:gd name="connsiteY112" fmla="*/ 4160525 h 6858000"/>
              <a:gd name="connsiteX113" fmla="*/ 639083 w 5362575"/>
              <a:gd name="connsiteY113" fmla="*/ 4190081 h 6858000"/>
              <a:gd name="connsiteX114" fmla="*/ 672862 w 5362575"/>
              <a:gd name="connsiteY114" fmla="*/ 4216823 h 6858000"/>
              <a:gd name="connsiteX115" fmla="*/ 708048 w 5362575"/>
              <a:gd name="connsiteY115" fmla="*/ 4243564 h 6858000"/>
              <a:gd name="connsiteX116" fmla="*/ 743234 w 5362575"/>
              <a:gd name="connsiteY116" fmla="*/ 4270306 h 6858000"/>
              <a:gd name="connsiteX117" fmla="*/ 778420 w 5362575"/>
              <a:gd name="connsiteY117" fmla="*/ 4297047 h 6858000"/>
              <a:gd name="connsiteX118" fmla="*/ 810792 w 5362575"/>
              <a:gd name="connsiteY118" fmla="*/ 4325196 h 6858000"/>
              <a:gd name="connsiteX119" fmla="*/ 838941 w 5362575"/>
              <a:gd name="connsiteY119" fmla="*/ 4357567 h 6858000"/>
              <a:gd name="connsiteX120" fmla="*/ 864275 w 5362575"/>
              <a:gd name="connsiteY120" fmla="*/ 4388531 h 6858000"/>
              <a:gd name="connsiteX121" fmla="*/ 883979 w 5362575"/>
              <a:gd name="connsiteY121" fmla="*/ 4423717 h 6858000"/>
              <a:gd name="connsiteX122" fmla="*/ 900868 w 5362575"/>
              <a:gd name="connsiteY122" fmla="*/ 4461718 h 6858000"/>
              <a:gd name="connsiteX123" fmla="*/ 914943 w 5362575"/>
              <a:gd name="connsiteY123" fmla="*/ 4502534 h 6858000"/>
              <a:gd name="connsiteX124" fmla="*/ 927610 w 5362575"/>
              <a:gd name="connsiteY124" fmla="*/ 4544758 h 6858000"/>
              <a:gd name="connsiteX125" fmla="*/ 938869 w 5362575"/>
              <a:gd name="connsiteY125" fmla="*/ 4586981 h 6858000"/>
              <a:gd name="connsiteX126" fmla="*/ 950129 w 5362575"/>
              <a:gd name="connsiteY126" fmla="*/ 4630612 h 6858000"/>
              <a:gd name="connsiteX127" fmla="*/ 962796 w 5362575"/>
              <a:gd name="connsiteY127" fmla="*/ 4671428 h 6858000"/>
              <a:gd name="connsiteX128" fmla="*/ 976870 w 5362575"/>
              <a:gd name="connsiteY128" fmla="*/ 4712244 h 6858000"/>
              <a:gd name="connsiteX129" fmla="*/ 993760 w 5362575"/>
              <a:gd name="connsiteY129" fmla="*/ 4750245 h 6858000"/>
              <a:gd name="connsiteX130" fmla="*/ 1014871 w 5362575"/>
              <a:gd name="connsiteY130" fmla="*/ 4784024 h 6858000"/>
              <a:gd name="connsiteX131" fmla="*/ 1040205 w 5362575"/>
              <a:gd name="connsiteY131" fmla="*/ 4814987 h 6858000"/>
              <a:gd name="connsiteX132" fmla="*/ 1071169 w 5362575"/>
              <a:gd name="connsiteY132" fmla="*/ 4840321 h 6858000"/>
              <a:gd name="connsiteX133" fmla="*/ 1104948 w 5362575"/>
              <a:gd name="connsiteY133" fmla="*/ 4861433 h 6858000"/>
              <a:gd name="connsiteX134" fmla="*/ 1142949 w 5362575"/>
              <a:gd name="connsiteY134" fmla="*/ 4878322 h 6858000"/>
              <a:gd name="connsiteX135" fmla="*/ 1183765 w 5362575"/>
              <a:gd name="connsiteY135" fmla="*/ 4892397 h 6858000"/>
              <a:gd name="connsiteX136" fmla="*/ 1224581 w 5362575"/>
              <a:gd name="connsiteY136" fmla="*/ 4905064 h 6858000"/>
              <a:gd name="connsiteX137" fmla="*/ 1268212 w 5362575"/>
              <a:gd name="connsiteY137" fmla="*/ 4916323 h 6858000"/>
              <a:gd name="connsiteX138" fmla="*/ 1310435 w 5362575"/>
              <a:gd name="connsiteY138" fmla="*/ 4927583 h 6858000"/>
              <a:gd name="connsiteX139" fmla="*/ 1352658 w 5362575"/>
              <a:gd name="connsiteY139" fmla="*/ 4940250 h 6858000"/>
              <a:gd name="connsiteX140" fmla="*/ 1393474 w 5362575"/>
              <a:gd name="connsiteY140" fmla="*/ 4954324 h 6858000"/>
              <a:gd name="connsiteX141" fmla="*/ 1431475 w 5362575"/>
              <a:gd name="connsiteY141" fmla="*/ 4971214 h 6858000"/>
              <a:gd name="connsiteX142" fmla="*/ 1466661 w 5362575"/>
              <a:gd name="connsiteY142" fmla="*/ 4990918 h 6858000"/>
              <a:gd name="connsiteX143" fmla="*/ 1497625 w 5362575"/>
              <a:gd name="connsiteY143" fmla="*/ 5016252 h 6858000"/>
              <a:gd name="connsiteX144" fmla="*/ 1529996 w 5362575"/>
              <a:gd name="connsiteY144" fmla="*/ 5044401 h 6858000"/>
              <a:gd name="connsiteX145" fmla="*/ 1558145 w 5362575"/>
              <a:gd name="connsiteY145" fmla="*/ 5076772 h 6858000"/>
              <a:gd name="connsiteX146" fmla="*/ 1584887 w 5362575"/>
              <a:gd name="connsiteY146" fmla="*/ 5110551 h 6858000"/>
              <a:gd name="connsiteX147" fmla="*/ 1611628 w 5362575"/>
              <a:gd name="connsiteY147" fmla="*/ 5145737 h 6858000"/>
              <a:gd name="connsiteX148" fmla="*/ 1638370 w 5362575"/>
              <a:gd name="connsiteY148" fmla="*/ 5180923 h 6858000"/>
              <a:gd name="connsiteX149" fmla="*/ 1665111 w 5362575"/>
              <a:gd name="connsiteY149" fmla="*/ 5214702 h 6858000"/>
              <a:gd name="connsiteX150" fmla="*/ 1694668 w 5362575"/>
              <a:gd name="connsiteY150" fmla="*/ 5247073 h 6858000"/>
              <a:gd name="connsiteX151" fmla="*/ 1724224 w 5362575"/>
              <a:gd name="connsiteY151" fmla="*/ 5275222 h 6858000"/>
              <a:gd name="connsiteX152" fmla="*/ 1758003 w 5362575"/>
              <a:gd name="connsiteY152" fmla="*/ 5299149 h 6858000"/>
              <a:gd name="connsiteX153" fmla="*/ 1793189 w 5362575"/>
              <a:gd name="connsiteY153" fmla="*/ 5317446 h 6858000"/>
              <a:gd name="connsiteX154" fmla="*/ 1835412 w 5362575"/>
              <a:gd name="connsiteY154" fmla="*/ 5330113 h 6858000"/>
              <a:gd name="connsiteX155" fmla="*/ 1879043 w 5362575"/>
              <a:gd name="connsiteY155" fmla="*/ 5335742 h 6858000"/>
              <a:gd name="connsiteX156" fmla="*/ 1924081 w 5362575"/>
              <a:gd name="connsiteY156" fmla="*/ 5337150 h 6858000"/>
              <a:gd name="connsiteX157" fmla="*/ 1971934 w 5362575"/>
              <a:gd name="connsiteY157" fmla="*/ 5332927 h 6858000"/>
              <a:gd name="connsiteX158" fmla="*/ 2019788 w 5362575"/>
              <a:gd name="connsiteY158" fmla="*/ 5327298 h 6858000"/>
              <a:gd name="connsiteX159" fmla="*/ 2067641 w 5362575"/>
              <a:gd name="connsiteY159" fmla="*/ 5320260 h 6858000"/>
              <a:gd name="connsiteX160" fmla="*/ 2115494 w 5362575"/>
              <a:gd name="connsiteY160" fmla="*/ 5314631 h 6858000"/>
              <a:gd name="connsiteX161" fmla="*/ 2163347 w 5362575"/>
              <a:gd name="connsiteY161" fmla="*/ 5311816 h 6858000"/>
              <a:gd name="connsiteX162" fmla="*/ 2209793 w 5362575"/>
              <a:gd name="connsiteY162" fmla="*/ 5311816 h 6858000"/>
              <a:gd name="connsiteX163" fmla="*/ 2253424 w 5362575"/>
              <a:gd name="connsiteY163" fmla="*/ 5317446 h 6858000"/>
              <a:gd name="connsiteX164" fmla="*/ 2297055 w 5362575"/>
              <a:gd name="connsiteY164" fmla="*/ 5328705 h 6858000"/>
              <a:gd name="connsiteX165" fmla="*/ 2339278 w 5362575"/>
              <a:gd name="connsiteY165" fmla="*/ 5345594 h 6858000"/>
              <a:gd name="connsiteX166" fmla="*/ 2381501 w 5362575"/>
              <a:gd name="connsiteY166" fmla="*/ 5368114 h 6858000"/>
              <a:gd name="connsiteX167" fmla="*/ 2423725 w 5362575"/>
              <a:gd name="connsiteY167" fmla="*/ 5390633 h 6858000"/>
              <a:gd name="connsiteX168" fmla="*/ 2465948 w 5362575"/>
              <a:gd name="connsiteY168" fmla="*/ 5415967 h 6858000"/>
              <a:gd name="connsiteX169" fmla="*/ 2506764 w 5362575"/>
              <a:gd name="connsiteY169" fmla="*/ 5439893 h 6858000"/>
              <a:gd name="connsiteX170" fmla="*/ 2550395 w 5362575"/>
              <a:gd name="connsiteY170" fmla="*/ 5461005 h 6858000"/>
              <a:gd name="connsiteX171" fmla="*/ 2592618 w 5362575"/>
              <a:gd name="connsiteY171" fmla="*/ 5477894 h 6858000"/>
              <a:gd name="connsiteX172" fmla="*/ 2636249 w 5362575"/>
              <a:gd name="connsiteY172" fmla="*/ 5489154 h 6858000"/>
              <a:gd name="connsiteX173" fmla="*/ 2681287 w 5362575"/>
              <a:gd name="connsiteY173" fmla="*/ 5493376 h 6858000"/>
              <a:gd name="connsiteX174" fmla="*/ 2726325 w 5362575"/>
              <a:gd name="connsiteY174" fmla="*/ 5489154 h 6858000"/>
              <a:gd name="connsiteX175" fmla="*/ 2769956 w 5362575"/>
              <a:gd name="connsiteY175" fmla="*/ 5477894 h 6858000"/>
              <a:gd name="connsiteX176" fmla="*/ 2812180 w 5362575"/>
              <a:gd name="connsiteY176" fmla="*/ 5461005 h 6858000"/>
              <a:gd name="connsiteX177" fmla="*/ 2855810 w 5362575"/>
              <a:gd name="connsiteY177" fmla="*/ 5439893 h 6858000"/>
              <a:gd name="connsiteX178" fmla="*/ 2896626 w 5362575"/>
              <a:gd name="connsiteY178" fmla="*/ 5415967 h 6858000"/>
              <a:gd name="connsiteX179" fmla="*/ 2938850 w 5362575"/>
              <a:gd name="connsiteY179" fmla="*/ 5390633 h 6858000"/>
              <a:gd name="connsiteX180" fmla="*/ 2981073 w 5362575"/>
              <a:gd name="connsiteY180" fmla="*/ 5368114 h 6858000"/>
              <a:gd name="connsiteX181" fmla="*/ 3023296 w 5362575"/>
              <a:gd name="connsiteY181" fmla="*/ 5345594 h 6858000"/>
              <a:gd name="connsiteX182" fmla="*/ 3064112 w 5362575"/>
              <a:gd name="connsiteY182" fmla="*/ 5328705 h 6858000"/>
              <a:gd name="connsiteX183" fmla="*/ 3109151 w 5362575"/>
              <a:gd name="connsiteY183" fmla="*/ 5317446 h 6858000"/>
              <a:gd name="connsiteX184" fmla="*/ 3152781 w 5362575"/>
              <a:gd name="connsiteY184" fmla="*/ 5311816 h 6858000"/>
              <a:gd name="connsiteX185" fmla="*/ 3199227 w 5362575"/>
              <a:gd name="connsiteY185" fmla="*/ 5311816 h 6858000"/>
              <a:gd name="connsiteX186" fmla="*/ 3247080 w 5362575"/>
              <a:gd name="connsiteY186" fmla="*/ 5314631 h 6858000"/>
              <a:gd name="connsiteX187" fmla="*/ 3294933 w 5362575"/>
              <a:gd name="connsiteY187" fmla="*/ 5320260 h 6858000"/>
              <a:gd name="connsiteX188" fmla="*/ 3342787 w 5362575"/>
              <a:gd name="connsiteY188" fmla="*/ 5327298 h 6858000"/>
              <a:gd name="connsiteX189" fmla="*/ 3390640 w 5362575"/>
              <a:gd name="connsiteY189" fmla="*/ 5332927 h 6858000"/>
              <a:gd name="connsiteX190" fmla="*/ 3438493 w 5362575"/>
              <a:gd name="connsiteY190" fmla="*/ 5337150 h 6858000"/>
              <a:gd name="connsiteX191" fmla="*/ 3483531 w 5362575"/>
              <a:gd name="connsiteY191" fmla="*/ 5335742 h 6858000"/>
              <a:gd name="connsiteX192" fmla="*/ 3527162 w 5362575"/>
              <a:gd name="connsiteY192" fmla="*/ 5330113 h 6858000"/>
              <a:gd name="connsiteX193" fmla="*/ 3569385 w 5362575"/>
              <a:gd name="connsiteY193" fmla="*/ 5317446 h 6858000"/>
              <a:gd name="connsiteX194" fmla="*/ 3604572 w 5362575"/>
              <a:gd name="connsiteY194" fmla="*/ 5299149 h 6858000"/>
              <a:gd name="connsiteX195" fmla="*/ 3638350 w 5362575"/>
              <a:gd name="connsiteY195" fmla="*/ 5275222 h 6858000"/>
              <a:gd name="connsiteX196" fmla="*/ 3667907 w 5362575"/>
              <a:gd name="connsiteY196" fmla="*/ 5247073 h 6858000"/>
              <a:gd name="connsiteX197" fmla="*/ 3697463 w 5362575"/>
              <a:gd name="connsiteY197" fmla="*/ 5214702 h 6858000"/>
              <a:gd name="connsiteX198" fmla="*/ 3724204 w 5362575"/>
              <a:gd name="connsiteY198" fmla="*/ 5180923 h 6858000"/>
              <a:gd name="connsiteX199" fmla="*/ 3750946 w 5362575"/>
              <a:gd name="connsiteY199" fmla="*/ 5145737 h 6858000"/>
              <a:gd name="connsiteX200" fmla="*/ 3777687 w 5362575"/>
              <a:gd name="connsiteY200" fmla="*/ 5110551 h 6858000"/>
              <a:gd name="connsiteX201" fmla="*/ 3804429 w 5362575"/>
              <a:gd name="connsiteY201" fmla="*/ 5076772 h 6858000"/>
              <a:gd name="connsiteX202" fmla="*/ 3832578 w 5362575"/>
              <a:gd name="connsiteY202" fmla="*/ 5044401 h 6858000"/>
              <a:gd name="connsiteX203" fmla="*/ 3864949 w 5362575"/>
              <a:gd name="connsiteY203" fmla="*/ 5016252 h 6858000"/>
              <a:gd name="connsiteX204" fmla="*/ 3895913 w 5362575"/>
              <a:gd name="connsiteY204" fmla="*/ 4990918 h 6858000"/>
              <a:gd name="connsiteX205" fmla="*/ 3931099 w 5362575"/>
              <a:gd name="connsiteY205" fmla="*/ 4971214 h 6858000"/>
              <a:gd name="connsiteX206" fmla="*/ 3969100 w 5362575"/>
              <a:gd name="connsiteY206" fmla="*/ 4954324 h 6858000"/>
              <a:gd name="connsiteX207" fmla="*/ 4009916 w 5362575"/>
              <a:gd name="connsiteY207" fmla="*/ 4940250 h 6858000"/>
              <a:gd name="connsiteX208" fmla="*/ 4052139 w 5362575"/>
              <a:gd name="connsiteY208" fmla="*/ 4927583 h 6858000"/>
              <a:gd name="connsiteX209" fmla="*/ 4094363 w 5362575"/>
              <a:gd name="connsiteY209" fmla="*/ 4916323 h 6858000"/>
              <a:gd name="connsiteX210" fmla="*/ 4137993 w 5362575"/>
              <a:gd name="connsiteY210" fmla="*/ 4905064 h 6858000"/>
              <a:gd name="connsiteX211" fmla="*/ 4178809 w 5362575"/>
              <a:gd name="connsiteY211" fmla="*/ 4892397 h 6858000"/>
              <a:gd name="connsiteX212" fmla="*/ 4219625 w 5362575"/>
              <a:gd name="connsiteY212" fmla="*/ 4878322 h 6858000"/>
              <a:gd name="connsiteX213" fmla="*/ 4257626 w 5362575"/>
              <a:gd name="connsiteY213" fmla="*/ 4861433 h 6858000"/>
              <a:gd name="connsiteX214" fmla="*/ 4291405 w 5362575"/>
              <a:gd name="connsiteY214" fmla="*/ 4840321 h 6858000"/>
              <a:gd name="connsiteX215" fmla="*/ 4322369 w 5362575"/>
              <a:gd name="connsiteY215" fmla="*/ 4814987 h 6858000"/>
              <a:gd name="connsiteX216" fmla="*/ 4347703 w 5362575"/>
              <a:gd name="connsiteY216" fmla="*/ 4784024 h 6858000"/>
              <a:gd name="connsiteX217" fmla="*/ 4368815 w 5362575"/>
              <a:gd name="connsiteY217" fmla="*/ 4750245 h 6858000"/>
              <a:gd name="connsiteX218" fmla="*/ 4385704 w 5362575"/>
              <a:gd name="connsiteY218" fmla="*/ 4712244 h 6858000"/>
              <a:gd name="connsiteX219" fmla="*/ 4399778 w 5362575"/>
              <a:gd name="connsiteY219" fmla="*/ 4671428 h 6858000"/>
              <a:gd name="connsiteX220" fmla="*/ 4412445 w 5362575"/>
              <a:gd name="connsiteY220" fmla="*/ 4630612 h 6858000"/>
              <a:gd name="connsiteX221" fmla="*/ 4423705 w 5362575"/>
              <a:gd name="connsiteY221" fmla="*/ 4586981 h 6858000"/>
              <a:gd name="connsiteX222" fmla="*/ 4434964 w 5362575"/>
              <a:gd name="connsiteY222" fmla="*/ 4544758 h 6858000"/>
              <a:gd name="connsiteX223" fmla="*/ 4447632 w 5362575"/>
              <a:gd name="connsiteY223" fmla="*/ 4502534 h 6858000"/>
              <a:gd name="connsiteX224" fmla="*/ 4461706 w 5362575"/>
              <a:gd name="connsiteY224" fmla="*/ 4461718 h 6858000"/>
              <a:gd name="connsiteX225" fmla="*/ 4478595 w 5362575"/>
              <a:gd name="connsiteY225" fmla="*/ 4423717 h 6858000"/>
              <a:gd name="connsiteX226" fmla="*/ 4498300 w 5362575"/>
              <a:gd name="connsiteY226" fmla="*/ 4388531 h 6858000"/>
              <a:gd name="connsiteX227" fmla="*/ 4523634 w 5362575"/>
              <a:gd name="connsiteY227" fmla="*/ 4357567 h 6858000"/>
              <a:gd name="connsiteX228" fmla="*/ 4551782 w 5362575"/>
              <a:gd name="connsiteY228" fmla="*/ 4325196 h 6858000"/>
              <a:gd name="connsiteX229" fmla="*/ 4584154 w 5362575"/>
              <a:gd name="connsiteY229" fmla="*/ 4297047 h 6858000"/>
              <a:gd name="connsiteX230" fmla="*/ 4617933 w 5362575"/>
              <a:gd name="connsiteY230" fmla="*/ 4270306 h 6858000"/>
              <a:gd name="connsiteX231" fmla="*/ 4654526 w 5362575"/>
              <a:gd name="connsiteY231" fmla="*/ 4243564 h 6858000"/>
              <a:gd name="connsiteX232" fmla="*/ 4689712 w 5362575"/>
              <a:gd name="connsiteY232" fmla="*/ 4216823 h 6858000"/>
              <a:gd name="connsiteX233" fmla="*/ 4723491 w 5362575"/>
              <a:gd name="connsiteY233" fmla="*/ 4190081 h 6858000"/>
              <a:gd name="connsiteX234" fmla="*/ 4755862 w 5362575"/>
              <a:gd name="connsiteY234" fmla="*/ 4160525 h 6858000"/>
              <a:gd name="connsiteX235" fmla="*/ 4784011 w 5362575"/>
              <a:gd name="connsiteY235" fmla="*/ 4130969 h 6858000"/>
              <a:gd name="connsiteX236" fmla="*/ 4807938 w 5362575"/>
              <a:gd name="connsiteY236" fmla="*/ 4097190 h 6858000"/>
              <a:gd name="connsiteX237" fmla="*/ 4826235 w 5362575"/>
              <a:gd name="connsiteY237" fmla="*/ 4062004 h 6858000"/>
              <a:gd name="connsiteX238" fmla="*/ 4838902 w 5362575"/>
              <a:gd name="connsiteY238" fmla="*/ 4019781 h 6858000"/>
              <a:gd name="connsiteX239" fmla="*/ 4844531 w 5362575"/>
              <a:gd name="connsiteY239" fmla="*/ 3976150 h 6858000"/>
              <a:gd name="connsiteX240" fmla="*/ 4845939 w 5362575"/>
              <a:gd name="connsiteY240" fmla="*/ 3931111 h 6858000"/>
              <a:gd name="connsiteX241" fmla="*/ 4841716 w 5362575"/>
              <a:gd name="connsiteY241" fmla="*/ 3883258 h 6858000"/>
              <a:gd name="connsiteX242" fmla="*/ 4836087 w 5362575"/>
              <a:gd name="connsiteY242" fmla="*/ 3835405 h 6858000"/>
              <a:gd name="connsiteX243" fmla="*/ 4829049 w 5362575"/>
              <a:gd name="connsiteY243" fmla="*/ 3787552 h 6858000"/>
              <a:gd name="connsiteX244" fmla="*/ 4823420 w 5362575"/>
              <a:gd name="connsiteY244" fmla="*/ 3739699 h 6858000"/>
              <a:gd name="connsiteX245" fmla="*/ 4820605 w 5362575"/>
              <a:gd name="connsiteY245" fmla="*/ 3691846 h 6858000"/>
              <a:gd name="connsiteX246" fmla="*/ 4820605 w 5362575"/>
              <a:gd name="connsiteY246" fmla="*/ 3645400 h 6858000"/>
              <a:gd name="connsiteX247" fmla="*/ 4826235 w 5362575"/>
              <a:gd name="connsiteY247" fmla="*/ 3601769 h 6858000"/>
              <a:gd name="connsiteX248" fmla="*/ 4837494 w 5362575"/>
              <a:gd name="connsiteY248" fmla="*/ 3558138 h 6858000"/>
              <a:gd name="connsiteX249" fmla="*/ 4854383 w 5362575"/>
              <a:gd name="connsiteY249" fmla="*/ 3517322 h 6858000"/>
              <a:gd name="connsiteX250" fmla="*/ 4876903 w 5362575"/>
              <a:gd name="connsiteY250" fmla="*/ 3475099 h 6858000"/>
              <a:gd name="connsiteX251" fmla="*/ 4899422 w 5362575"/>
              <a:gd name="connsiteY251" fmla="*/ 3432876 h 6858000"/>
              <a:gd name="connsiteX252" fmla="*/ 4924756 w 5362575"/>
              <a:gd name="connsiteY252" fmla="*/ 3390652 h 6858000"/>
              <a:gd name="connsiteX253" fmla="*/ 4948682 w 5362575"/>
              <a:gd name="connsiteY253" fmla="*/ 3349836 h 6858000"/>
              <a:gd name="connsiteX254" fmla="*/ 4969794 w 5362575"/>
              <a:gd name="connsiteY254" fmla="*/ 3306206 h 6858000"/>
              <a:gd name="connsiteX255" fmla="*/ 4986683 w 5362575"/>
              <a:gd name="connsiteY255" fmla="*/ 3263982 h 6858000"/>
              <a:gd name="connsiteX256" fmla="*/ 4997943 w 5362575"/>
              <a:gd name="connsiteY256" fmla="*/ 3220351 h 6858000"/>
              <a:gd name="connsiteX257" fmla="*/ 5002165 w 5362575"/>
              <a:gd name="connsiteY257" fmla="*/ 3175313 h 6858000"/>
              <a:gd name="connsiteX258" fmla="*/ 4997943 w 5362575"/>
              <a:gd name="connsiteY258" fmla="*/ 3130275 h 6858000"/>
              <a:gd name="connsiteX259" fmla="*/ 4986683 w 5362575"/>
              <a:gd name="connsiteY259" fmla="*/ 3086644 h 6858000"/>
              <a:gd name="connsiteX260" fmla="*/ 4969794 w 5362575"/>
              <a:gd name="connsiteY260" fmla="*/ 3044421 h 6858000"/>
              <a:gd name="connsiteX261" fmla="*/ 4948682 w 5362575"/>
              <a:gd name="connsiteY261" fmla="*/ 3000790 h 6858000"/>
              <a:gd name="connsiteX262" fmla="*/ 4924756 w 5362575"/>
              <a:gd name="connsiteY262" fmla="*/ 2959974 h 6858000"/>
              <a:gd name="connsiteX263" fmla="*/ 4899422 w 5362575"/>
              <a:gd name="connsiteY263" fmla="*/ 2917751 h 6858000"/>
              <a:gd name="connsiteX264" fmla="*/ 4876903 w 5362575"/>
              <a:gd name="connsiteY264" fmla="*/ 2875527 h 6858000"/>
              <a:gd name="connsiteX265" fmla="*/ 4854383 w 5362575"/>
              <a:gd name="connsiteY265" fmla="*/ 2833304 h 6858000"/>
              <a:gd name="connsiteX266" fmla="*/ 4837494 w 5362575"/>
              <a:gd name="connsiteY266" fmla="*/ 2792488 h 6858000"/>
              <a:gd name="connsiteX267" fmla="*/ 4826235 w 5362575"/>
              <a:gd name="connsiteY267" fmla="*/ 2748857 h 6858000"/>
              <a:gd name="connsiteX268" fmla="*/ 4820605 w 5362575"/>
              <a:gd name="connsiteY268" fmla="*/ 2705226 h 6858000"/>
              <a:gd name="connsiteX269" fmla="*/ 4820605 w 5362575"/>
              <a:gd name="connsiteY269" fmla="*/ 2658781 h 6858000"/>
              <a:gd name="connsiteX270" fmla="*/ 4823420 w 5362575"/>
              <a:gd name="connsiteY270" fmla="*/ 2610927 h 6858000"/>
              <a:gd name="connsiteX271" fmla="*/ 4829049 w 5362575"/>
              <a:gd name="connsiteY271" fmla="*/ 2563074 h 6858000"/>
              <a:gd name="connsiteX272" fmla="*/ 4836087 w 5362575"/>
              <a:gd name="connsiteY272" fmla="*/ 2515221 h 6858000"/>
              <a:gd name="connsiteX273" fmla="*/ 4841716 w 5362575"/>
              <a:gd name="connsiteY273" fmla="*/ 2467368 h 6858000"/>
              <a:gd name="connsiteX274" fmla="*/ 4845939 w 5362575"/>
              <a:gd name="connsiteY274" fmla="*/ 2419515 h 6858000"/>
              <a:gd name="connsiteX275" fmla="*/ 4844531 w 5362575"/>
              <a:gd name="connsiteY275" fmla="*/ 2374477 h 6858000"/>
              <a:gd name="connsiteX276" fmla="*/ 4838902 w 5362575"/>
              <a:gd name="connsiteY276" fmla="*/ 2330846 h 6858000"/>
              <a:gd name="connsiteX277" fmla="*/ 4826235 w 5362575"/>
              <a:gd name="connsiteY277" fmla="*/ 2288622 h 6858000"/>
              <a:gd name="connsiteX278" fmla="*/ 4807938 w 5362575"/>
              <a:gd name="connsiteY278" fmla="*/ 2253436 h 6858000"/>
              <a:gd name="connsiteX279" fmla="*/ 4784011 w 5362575"/>
              <a:gd name="connsiteY279" fmla="*/ 2219658 h 6858000"/>
              <a:gd name="connsiteX280" fmla="*/ 4755862 w 5362575"/>
              <a:gd name="connsiteY280" fmla="*/ 2190101 h 6858000"/>
              <a:gd name="connsiteX281" fmla="*/ 4723491 w 5362575"/>
              <a:gd name="connsiteY281" fmla="*/ 2160545 h 6858000"/>
              <a:gd name="connsiteX282" fmla="*/ 4689712 w 5362575"/>
              <a:gd name="connsiteY282" fmla="*/ 2133803 h 6858000"/>
              <a:gd name="connsiteX283" fmla="*/ 4654526 w 5362575"/>
              <a:gd name="connsiteY283" fmla="*/ 2107062 h 6858000"/>
              <a:gd name="connsiteX284" fmla="*/ 4617933 w 5362575"/>
              <a:gd name="connsiteY284" fmla="*/ 2080320 h 6858000"/>
              <a:gd name="connsiteX285" fmla="*/ 4584154 w 5362575"/>
              <a:gd name="connsiteY285" fmla="*/ 2053579 h 6858000"/>
              <a:gd name="connsiteX286" fmla="*/ 4551782 w 5362575"/>
              <a:gd name="connsiteY286" fmla="*/ 2025430 h 6858000"/>
              <a:gd name="connsiteX287" fmla="*/ 4523634 w 5362575"/>
              <a:gd name="connsiteY287" fmla="*/ 1993059 h 6858000"/>
              <a:gd name="connsiteX288" fmla="*/ 4498300 w 5362575"/>
              <a:gd name="connsiteY288" fmla="*/ 1962095 h 6858000"/>
              <a:gd name="connsiteX289" fmla="*/ 4478595 w 5362575"/>
              <a:gd name="connsiteY289" fmla="*/ 1926909 h 6858000"/>
              <a:gd name="connsiteX290" fmla="*/ 4461706 w 5362575"/>
              <a:gd name="connsiteY290" fmla="*/ 1888908 h 6858000"/>
              <a:gd name="connsiteX291" fmla="*/ 4447632 w 5362575"/>
              <a:gd name="connsiteY291" fmla="*/ 1848092 h 6858000"/>
              <a:gd name="connsiteX292" fmla="*/ 4434964 w 5362575"/>
              <a:gd name="connsiteY292" fmla="*/ 1805868 h 6858000"/>
              <a:gd name="connsiteX293" fmla="*/ 4423705 w 5362575"/>
              <a:gd name="connsiteY293" fmla="*/ 1763645 h 6858000"/>
              <a:gd name="connsiteX294" fmla="*/ 4412445 w 5362575"/>
              <a:gd name="connsiteY294" fmla="*/ 1720014 h 6858000"/>
              <a:gd name="connsiteX295" fmla="*/ 4399778 w 5362575"/>
              <a:gd name="connsiteY295" fmla="*/ 1679198 h 6858000"/>
              <a:gd name="connsiteX296" fmla="*/ 4385704 w 5362575"/>
              <a:gd name="connsiteY296" fmla="*/ 1638382 h 6858000"/>
              <a:gd name="connsiteX297" fmla="*/ 4368815 w 5362575"/>
              <a:gd name="connsiteY297" fmla="*/ 1600381 h 6858000"/>
              <a:gd name="connsiteX298" fmla="*/ 4347703 w 5362575"/>
              <a:gd name="connsiteY298" fmla="*/ 1566603 h 6858000"/>
              <a:gd name="connsiteX299" fmla="*/ 4322369 w 5362575"/>
              <a:gd name="connsiteY299" fmla="*/ 1535639 h 6858000"/>
              <a:gd name="connsiteX300" fmla="*/ 4291405 w 5362575"/>
              <a:gd name="connsiteY300" fmla="*/ 1510305 h 6858000"/>
              <a:gd name="connsiteX301" fmla="*/ 4257626 w 5362575"/>
              <a:gd name="connsiteY301" fmla="*/ 1489193 h 6858000"/>
              <a:gd name="connsiteX302" fmla="*/ 4219625 w 5362575"/>
              <a:gd name="connsiteY302" fmla="*/ 1472304 h 6858000"/>
              <a:gd name="connsiteX303" fmla="*/ 4178809 w 5362575"/>
              <a:gd name="connsiteY303" fmla="*/ 1458229 h 6858000"/>
              <a:gd name="connsiteX304" fmla="*/ 4137993 w 5362575"/>
              <a:gd name="connsiteY304" fmla="*/ 1445562 h 6858000"/>
              <a:gd name="connsiteX305" fmla="*/ 4094363 w 5362575"/>
              <a:gd name="connsiteY305" fmla="*/ 1434303 h 6858000"/>
              <a:gd name="connsiteX306" fmla="*/ 4052139 w 5362575"/>
              <a:gd name="connsiteY306" fmla="*/ 1423043 h 6858000"/>
              <a:gd name="connsiteX307" fmla="*/ 4009916 w 5362575"/>
              <a:gd name="connsiteY307" fmla="*/ 1410376 h 6858000"/>
              <a:gd name="connsiteX308" fmla="*/ 3969100 w 5362575"/>
              <a:gd name="connsiteY308" fmla="*/ 1396302 h 6858000"/>
              <a:gd name="connsiteX309" fmla="*/ 3931099 w 5362575"/>
              <a:gd name="connsiteY309" fmla="*/ 1379412 h 6858000"/>
              <a:gd name="connsiteX310" fmla="*/ 3895913 w 5362575"/>
              <a:gd name="connsiteY310" fmla="*/ 1359708 h 6858000"/>
              <a:gd name="connsiteX311" fmla="*/ 3864949 w 5362575"/>
              <a:gd name="connsiteY311" fmla="*/ 1334374 h 6858000"/>
              <a:gd name="connsiteX312" fmla="*/ 3832578 w 5362575"/>
              <a:gd name="connsiteY312" fmla="*/ 1306225 h 6858000"/>
              <a:gd name="connsiteX313" fmla="*/ 3804429 w 5362575"/>
              <a:gd name="connsiteY313" fmla="*/ 1273854 h 6858000"/>
              <a:gd name="connsiteX314" fmla="*/ 3777687 w 5362575"/>
              <a:gd name="connsiteY314" fmla="*/ 1240075 h 6858000"/>
              <a:gd name="connsiteX315" fmla="*/ 3750946 w 5362575"/>
              <a:gd name="connsiteY315" fmla="*/ 1204889 h 6858000"/>
              <a:gd name="connsiteX316" fmla="*/ 3724204 w 5362575"/>
              <a:gd name="connsiteY316" fmla="*/ 1169703 h 6858000"/>
              <a:gd name="connsiteX317" fmla="*/ 3697463 w 5362575"/>
              <a:gd name="connsiteY317" fmla="*/ 1135924 h 6858000"/>
              <a:gd name="connsiteX318" fmla="*/ 3667907 w 5362575"/>
              <a:gd name="connsiteY318" fmla="*/ 1103553 h 6858000"/>
              <a:gd name="connsiteX319" fmla="*/ 3638350 w 5362575"/>
              <a:gd name="connsiteY319" fmla="*/ 1075404 h 6858000"/>
              <a:gd name="connsiteX320" fmla="*/ 3604572 w 5362575"/>
              <a:gd name="connsiteY320" fmla="*/ 1051478 h 6858000"/>
              <a:gd name="connsiteX321" fmla="*/ 3569385 w 5362575"/>
              <a:gd name="connsiteY321" fmla="*/ 1033181 h 6858000"/>
              <a:gd name="connsiteX322" fmla="*/ 3527162 w 5362575"/>
              <a:gd name="connsiteY322" fmla="*/ 1020514 h 6858000"/>
              <a:gd name="connsiteX323" fmla="*/ 3483531 w 5362575"/>
              <a:gd name="connsiteY323" fmla="*/ 1014884 h 6858000"/>
              <a:gd name="connsiteX324" fmla="*/ 3438493 w 5362575"/>
              <a:gd name="connsiteY324" fmla="*/ 1013477 h 6858000"/>
              <a:gd name="connsiteX325" fmla="*/ 3390640 w 5362575"/>
              <a:gd name="connsiteY325" fmla="*/ 1017699 h 6858000"/>
              <a:gd name="connsiteX326" fmla="*/ 3342787 w 5362575"/>
              <a:gd name="connsiteY326" fmla="*/ 1023329 h 6858000"/>
              <a:gd name="connsiteX327" fmla="*/ 3294933 w 5362575"/>
              <a:gd name="connsiteY327" fmla="*/ 1030366 h 6858000"/>
              <a:gd name="connsiteX328" fmla="*/ 3247080 w 5362575"/>
              <a:gd name="connsiteY328" fmla="*/ 1035996 h 6858000"/>
              <a:gd name="connsiteX329" fmla="*/ 3199227 w 5362575"/>
              <a:gd name="connsiteY329" fmla="*/ 1038811 h 6858000"/>
              <a:gd name="connsiteX330" fmla="*/ 3152781 w 5362575"/>
              <a:gd name="connsiteY330" fmla="*/ 1038811 h 6858000"/>
              <a:gd name="connsiteX331" fmla="*/ 3109151 w 5362575"/>
              <a:gd name="connsiteY331" fmla="*/ 1033181 h 6858000"/>
              <a:gd name="connsiteX332" fmla="*/ 3064112 w 5362575"/>
              <a:gd name="connsiteY332" fmla="*/ 1021921 h 6858000"/>
              <a:gd name="connsiteX333" fmla="*/ 3023296 w 5362575"/>
              <a:gd name="connsiteY333" fmla="*/ 1005032 h 6858000"/>
              <a:gd name="connsiteX334" fmla="*/ 2981073 w 5362575"/>
              <a:gd name="connsiteY334" fmla="*/ 982513 h 6858000"/>
              <a:gd name="connsiteX335" fmla="*/ 2938850 w 5362575"/>
              <a:gd name="connsiteY335" fmla="*/ 959994 h 6858000"/>
              <a:gd name="connsiteX336" fmla="*/ 2896626 w 5362575"/>
              <a:gd name="connsiteY336" fmla="*/ 934660 h 6858000"/>
              <a:gd name="connsiteX337" fmla="*/ 2855810 w 5362575"/>
              <a:gd name="connsiteY337" fmla="*/ 910733 h 6858000"/>
              <a:gd name="connsiteX338" fmla="*/ 2812180 w 5362575"/>
              <a:gd name="connsiteY338" fmla="*/ 889621 h 6858000"/>
              <a:gd name="connsiteX339" fmla="*/ 2769956 w 5362575"/>
              <a:gd name="connsiteY339" fmla="*/ 872732 h 6858000"/>
              <a:gd name="connsiteX340" fmla="*/ 2726325 w 5362575"/>
              <a:gd name="connsiteY340" fmla="*/ 861472 h 6858000"/>
              <a:gd name="connsiteX341" fmla="*/ 2681287 w 5362575"/>
              <a:gd name="connsiteY341" fmla="*/ 857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Lst>
            <a:rect l="l" t="t" r="r" b="b"/>
            <a:pathLst>
              <a:path w="5362575" h="6858000">
                <a:moveTo>
                  <a:pt x="0" y="0"/>
                </a:moveTo>
                <a:lnTo>
                  <a:pt x="5362575" y="0"/>
                </a:lnTo>
                <a:lnTo>
                  <a:pt x="5362575" y="6858000"/>
                </a:lnTo>
                <a:lnTo>
                  <a:pt x="0" y="6858000"/>
                </a:lnTo>
                <a:lnTo>
                  <a:pt x="0" y="0"/>
                </a:lnTo>
                <a:close/>
                <a:moveTo>
                  <a:pt x="2681287" y="857250"/>
                </a:moveTo>
                <a:lnTo>
                  <a:pt x="2636249" y="861472"/>
                </a:lnTo>
                <a:lnTo>
                  <a:pt x="2592618" y="872732"/>
                </a:lnTo>
                <a:lnTo>
                  <a:pt x="2550395" y="889621"/>
                </a:lnTo>
                <a:lnTo>
                  <a:pt x="2506764" y="910733"/>
                </a:lnTo>
                <a:lnTo>
                  <a:pt x="2465948" y="934660"/>
                </a:lnTo>
                <a:lnTo>
                  <a:pt x="2423725" y="959994"/>
                </a:lnTo>
                <a:lnTo>
                  <a:pt x="2381501" y="982513"/>
                </a:lnTo>
                <a:lnTo>
                  <a:pt x="2339278" y="1005032"/>
                </a:lnTo>
                <a:lnTo>
                  <a:pt x="2297055" y="1021921"/>
                </a:lnTo>
                <a:lnTo>
                  <a:pt x="2253424" y="1033181"/>
                </a:lnTo>
                <a:lnTo>
                  <a:pt x="2209793" y="1038811"/>
                </a:lnTo>
                <a:lnTo>
                  <a:pt x="2163347" y="1038811"/>
                </a:lnTo>
                <a:lnTo>
                  <a:pt x="2115494" y="1035996"/>
                </a:lnTo>
                <a:lnTo>
                  <a:pt x="2067641" y="1030366"/>
                </a:lnTo>
                <a:lnTo>
                  <a:pt x="2019788" y="1023329"/>
                </a:lnTo>
                <a:lnTo>
                  <a:pt x="1971934" y="1017699"/>
                </a:lnTo>
                <a:lnTo>
                  <a:pt x="1924081" y="1013477"/>
                </a:lnTo>
                <a:lnTo>
                  <a:pt x="1879043" y="1014884"/>
                </a:lnTo>
                <a:lnTo>
                  <a:pt x="1835412" y="1020514"/>
                </a:lnTo>
                <a:lnTo>
                  <a:pt x="1793189" y="1033181"/>
                </a:lnTo>
                <a:lnTo>
                  <a:pt x="1758003" y="1051478"/>
                </a:lnTo>
                <a:lnTo>
                  <a:pt x="1724224" y="1075404"/>
                </a:lnTo>
                <a:lnTo>
                  <a:pt x="1694668" y="1103553"/>
                </a:lnTo>
                <a:lnTo>
                  <a:pt x="1665111" y="1135924"/>
                </a:lnTo>
                <a:lnTo>
                  <a:pt x="1638370" y="1169703"/>
                </a:lnTo>
                <a:lnTo>
                  <a:pt x="1611628" y="1204889"/>
                </a:lnTo>
                <a:lnTo>
                  <a:pt x="1584887" y="1240075"/>
                </a:lnTo>
                <a:lnTo>
                  <a:pt x="1558145" y="1273854"/>
                </a:lnTo>
                <a:lnTo>
                  <a:pt x="1529996" y="1306225"/>
                </a:lnTo>
                <a:lnTo>
                  <a:pt x="1497625" y="1334374"/>
                </a:lnTo>
                <a:lnTo>
                  <a:pt x="1466661" y="1359708"/>
                </a:lnTo>
                <a:lnTo>
                  <a:pt x="1431475" y="1379412"/>
                </a:lnTo>
                <a:lnTo>
                  <a:pt x="1393474" y="1396302"/>
                </a:lnTo>
                <a:lnTo>
                  <a:pt x="1352658" y="1410376"/>
                </a:lnTo>
                <a:lnTo>
                  <a:pt x="1310435" y="1423043"/>
                </a:lnTo>
                <a:lnTo>
                  <a:pt x="1268212" y="1434303"/>
                </a:lnTo>
                <a:lnTo>
                  <a:pt x="1224581" y="1445562"/>
                </a:lnTo>
                <a:lnTo>
                  <a:pt x="1183765" y="1458229"/>
                </a:lnTo>
                <a:lnTo>
                  <a:pt x="1142949" y="1472304"/>
                </a:lnTo>
                <a:lnTo>
                  <a:pt x="1104948" y="1489193"/>
                </a:lnTo>
                <a:lnTo>
                  <a:pt x="1071169" y="1510305"/>
                </a:lnTo>
                <a:lnTo>
                  <a:pt x="1040205" y="1535639"/>
                </a:lnTo>
                <a:lnTo>
                  <a:pt x="1014871" y="1566603"/>
                </a:lnTo>
                <a:lnTo>
                  <a:pt x="993760" y="1600381"/>
                </a:lnTo>
                <a:lnTo>
                  <a:pt x="976870" y="1638382"/>
                </a:lnTo>
                <a:lnTo>
                  <a:pt x="962796" y="1679198"/>
                </a:lnTo>
                <a:lnTo>
                  <a:pt x="950129" y="1720014"/>
                </a:lnTo>
                <a:lnTo>
                  <a:pt x="938869" y="1763645"/>
                </a:lnTo>
                <a:lnTo>
                  <a:pt x="927610" y="1805868"/>
                </a:lnTo>
                <a:lnTo>
                  <a:pt x="914943" y="1848092"/>
                </a:lnTo>
                <a:lnTo>
                  <a:pt x="900868" y="1888908"/>
                </a:lnTo>
                <a:lnTo>
                  <a:pt x="883979" y="1926909"/>
                </a:lnTo>
                <a:lnTo>
                  <a:pt x="864275" y="1962095"/>
                </a:lnTo>
                <a:lnTo>
                  <a:pt x="838941" y="1993059"/>
                </a:lnTo>
                <a:lnTo>
                  <a:pt x="810792" y="2025430"/>
                </a:lnTo>
                <a:lnTo>
                  <a:pt x="778420" y="2053579"/>
                </a:lnTo>
                <a:lnTo>
                  <a:pt x="743234" y="2080320"/>
                </a:lnTo>
                <a:lnTo>
                  <a:pt x="708048" y="2107062"/>
                </a:lnTo>
                <a:lnTo>
                  <a:pt x="672862" y="2133803"/>
                </a:lnTo>
                <a:lnTo>
                  <a:pt x="639083" y="2160545"/>
                </a:lnTo>
                <a:lnTo>
                  <a:pt x="606712" y="2190101"/>
                </a:lnTo>
                <a:lnTo>
                  <a:pt x="578563" y="2219658"/>
                </a:lnTo>
                <a:lnTo>
                  <a:pt x="554637" y="2253436"/>
                </a:lnTo>
                <a:lnTo>
                  <a:pt x="536340" y="2288622"/>
                </a:lnTo>
                <a:lnTo>
                  <a:pt x="523673" y="2330846"/>
                </a:lnTo>
                <a:lnTo>
                  <a:pt x="518043" y="2374477"/>
                </a:lnTo>
                <a:lnTo>
                  <a:pt x="516635" y="2419515"/>
                </a:lnTo>
                <a:lnTo>
                  <a:pt x="520858" y="2467368"/>
                </a:lnTo>
                <a:lnTo>
                  <a:pt x="526488" y="2515221"/>
                </a:lnTo>
                <a:lnTo>
                  <a:pt x="533525" y="2563074"/>
                </a:lnTo>
                <a:lnTo>
                  <a:pt x="539155" y="2610927"/>
                </a:lnTo>
                <a:lnTo>
                  <a:pt x="541970" y="2658781"/>
                </a:lnTo>
                <a:lnTo>
                  <a:pt x="541970" y="2705226"/>
                </a:lnTo>
                <a:lnTo>
                  <a:pt x="536340" y="2748857"/>
                </a:lnTo>
                <a:lnTo>
                  <a:pt x="525080" y="2792488"/>
                </a:lnTo>
                <a:lnTo>
                  <a:pt x="508191" y="2833304"/>
                </a:lnTo>
                <a:lnTo>
                  <a:pt x="487079" y="2875527"/>
                </a:lnTo>
                <a:lnTo>
                  <a:pt x="463153" y="2917751"/>
                </a:lnTo>
                <a:lnTo>
                  <a:pt x="437819" y="2959974"/>
                </a:lnTo>
                <a:lnTo>
                  <a:pt x="413892" y="3000790"/>
                </a:lnTo>
                <a:lnTo>
                  <a:pt x="392780" y="3044421"/>
                </a:lnTo>
                <a:lnTo>
                  <a:pt x="375891" y="3086644"/>
                </a:lnTo>
                <a:lnTo>
                  <a:pt x="364631" y="3130275"/>
                </a:lnTo>
                <a:lnTo>
                  <a:pt x="360409" y="3175313"/>
                </a:lnTo>
                <a:lnTo>
                  <a:pt x="364631" y="3220351"/>
                </a:lnTo>
                <a:lnTo>
                  <a:pt x="375891" y="3263982"/>
                </a:lnTo>
                <a:lnTo>
                  <a:pt x="392780" y="3306206"/>
                </a:lnTo>
                <a:lnTo>
                  <a:pt x="413892" y="3349836"/>
                </a:lnTo>
                <a:lnTo>
                  <a:pt x="437819" y="3390652"/>
                </a:lnTo>
                <a:lnTo>
                  <a:pt x="463153" y="3432876"/>
                </a:lnTo>
                <a:lnTo>
                  <a:pt x="487079" y="3475099"/>
                </a:lnTo>
                <a:lnTo>
                  <a:pt x="508191" y="3517322"/>
                </a:lnTo>
                <a:lnTo>
                  <a:pt x="525080" y="3558138"/>
                </a:lnTo>
                <a:lnTo>
                  <a:pt x="536340" y="3601769"/>
                </a:lnTo>
                <a:lnTo>
                  <a:pt x="541970" y="3645400"/>
                </a:lnTo>
                <a:lnTo>
                  <a:pt x="541970" y="3691846"/>
                </a:lnTo>
                <a:lnTo>
                  <a:pt x="539155" y="3739699"/>
                </a:lnTo>
                <a:lnTo>
                  <a:pt x="533525" y="3787552"/>
                </a:lnTo>
                <a:lnTo>
                  <a:pt x="526488" y="3835405"/>
                </a:lnTo>
                <a:lnTo>
                  <a:pt x="520858" y="3883258"/>
                </a:lnTo>
                <a:lnTo>
                  <a:pt x="516635" y="3931111"/>
                </a:lnTo>
                <a:lnTo>
                  <a:pt x="518043" y="3976150"/>
                </a:lnTo>
                <a:lnTo>
                  <a:pt x="523673" y="4019781"/>
                </a:lnTo>
                <a:lnTo>
                  <a:pt x="536340" y="4062004"/>
                </a:lnTo>
                <a:lnTo>
                  <a:pt x="554637" y="4097190"/>
                </a:lnTo>
                <a:lnTo>
                  <a:pt x="578563" y="4130969"/>
                </a:lnTo>
                <a:lnTo>
                  <a:pt x="606712" y="4160525"/>
                </a:lnTo>
                <a:lnTo>
                  <a:pt x="639083" y="4190081"/>
                </a:lnTo>
                <a:lnTo>
                  <a:pt x="672862" y="4216823"/>
                </a:lnTo>
                <a:lnTo>
                  <a:pt x="708048" y="4243564"/>
                </a:lnTo>
                <a:lnTo>
                  <a:pt x="743234" y="4270306"/>
                </a:lnTo>
                <a:lnTo>
                  <a:pt x="778420" y="4297047"/>
                </a:lnTo>
                <a:lnTo>
                  <a:pt x="810792" y="4325196"/>
                </a:lnTo>
                <a:lnTo>
                  <a:pt x="838941" y="4357567"/>
                </a:lnTo>
                <a:lnTo>
                  <a:pt x="864275" y="4388531"/>
                </a:lnTo>
                <a:lnTo>
                  <a:pt x="883979" y="4423717"/>
                </a:lnTo>
                <a:lnTo>
                  <a:pt x="900868" y="4461718"/>
                </a:lnTo>
                <a:lnTo>
                  <a:pt x="914943" y="4502534"/>
                </a:lnTo>
                <a:lnTo>
                  <a:pt x="927610" y="4544758"/>
                </a:lnTo>
                <a:lnTo>
                  <a:pt x="938869" y="4586981"/>
                </a:lnTo>
                <a:lnTo>
                  <a:pt x="950129" y="4630612"/>
                </a:lnTo>
                <a:lnTo>
                  <a:pt x="962796" y="4671428"/>
                </a:lnTo>
                <a:lnTo>
                  <a:pt x="976870" y="4712244"/>
                </a:lnTo>
                <a:lnTo>
                  <a:pt x="993760" y="4750245"/>
                </a:lnTo>
                <a:lnTo>
                  <a:pt x="1014871" y="4784024"/>
                </a:lnTo>
                <a:lnTo>
                  <a:pt x="1040205" y="4814987"/>
                </a:lnTo>
                <a:lnTo>
                  <a:pt x="1071169" y="4840321"/>
                </a:lnTo>
                <a:lnTo>
                  <a:pt x="1104948" y="4861433"/>
                </a:lnTo>
                <a:lnTo>
                  <a:pt x="1142949" y="4878322"/>
                </a:lnTo>
                <a:lnTo>
                  <a:pt x="1183765" y="4892397"/>
                </a:lnTo>
                <a:lnTo>
                  <a:pt x="1224581" y="4905064"/>
                </a:lnTo>
                <a:lnTo>
                  <a:pt x="1268212" y="4916323"/>
                </a:lnTo>
                <a:lnTo>
                  <a:pt x="1310435" y="4927583"/>
                </a:lnTo>
                <a:lnTo>
                  <a:pt x="1352658" y="4940250"/>
                </a:lnTo>
                <a:lnTo>
                  <a:pt x="1393474" y="4954324"/>
                </a:lnTo>
                <a:lnTo>
                  <a:pt x="1431475" y="4971214"/>
                </a:lnTo>
                <a:lnTo>
                  <a:pt x="1466661" y="4990918"/>
                </a:lnTo>
                <a:lnTo>
                  <a:pt x="1497625" y="5016252"/>
                </a:lnTo>
                <a:lnTo>
                  <a:pt x="1529996" y="5044401"/>
                </a:lnTo>
                <a:lnTo>
                  <a:pt x="1558145" y="5076772"/>
                </a:lnTo>
                <a:lnTo>
                  <a:pt x="1584887" y="5110551"/>
                </a:lnTo>
                <a:lnTo>
                  <a:pt x="1611628" y="5145737"/>
                </a:lnTo>
                <a:lnTo>
                  <a:pt x="1638370" y="5180923"/>
                </a:lnTo>
                <a:lnTo>
                  <a:pt x="1665111" y="5214702"/>
                </a:lnTo>
                <a:lnTo>
                  <a:pt x="1694668" y="5247073"/>
                </a:lnTo>
                <a:lnTo>
                  <a:pt x="1724224" y="5275222"/>
                </a:lnTo>
                <a:lnTo>
                  <a:pt x="1758003" y="5299149"/>
                </a:lnTo>
                <a:lnTo>
                  <a:pt x="1793189" y="5317446"/>
                </a:lnTo>
                <a:lnTo>
                  <a:pt x="1835412" y="5330113"/>
                </a:lnTo>
                <a:lnTo>
                  <a:pt x="1879043" y="5335742"/>
                </a:lnTo>
                <a:lnTo>
                  <a:pt x="1924081" y="5337150"/>
                </a:lnTo>
                <a:lnTo>
                  <a:pt x="1971934" y="5332927"/>
                </a:lnTo>
                <a:lnTo>
                  <a:pt x="2019788" y="5327298"/>
                </a:lnTo>
                <a:lnTo>
                  <a:pt x="2067641" y="5320260"/>
                </a:lnTo>
                <a:lnTo>
                  <a:pt x="2115494" y="5314631"/>
                </a:lnTo>
                <a:lnTo>
                  <a:pt x="2163347" y="5311816"/>
                </a:lnTo>
                <a:lnTo>
                  <a:pt x="2209793" y="5311816"/>
                </a:lnTo>
                <a:lnTo>
                  <a:pt x="2253424" y="5317446"/>
                </a:lnTo>
                <a:lnTo>
                  <a:pt x="2297055" y="5328705"/>
                </a:lnTo>
                <a:lnTo>
                  <a:pt x="2339278" y="5345594"/>
                </a:lnTo>
                <a:lnTo>
                  <a:pt x="2381501" y="5368114"/>
                </a:lnTo>
                <a:lnTo>
                  <a:pt x="2423725" y="5390633"/>
                </a:lnTo>
                <a:lnTo>
                  <a:pt x="2465948" y="5415967"/>
                </a:lnTo>
                <a:lnTo>
                  <a:pt x="2506764" y="5439893"/>
                </a:lnTo>
                <a:lnTo>
                  <a:pt x="2550395" y="5461005"/>
                </a:lnTo>
                <a:lnTo>
                  <a:pt x="2592618" y="5477894"/>
                </a:lnTo>
                <a:lnTo>
                  <a:pt x="2636249" y="5489154"/>
                </a:lnTo>
                <a:lnTo>
                  <a:pt x="2681287" y="5493376"/>
                </a:lnTo>
                <a:lnTo>
                  <a:pt x="2726325" y="5489154"/>
                </a:lnTo>
                <a:lnTo>
                  <a:pt x="2769956" y="5477894"/>
                </a:lnTo>
                <a:lnTo>
                  <a:pt x="2812180" y="5461005"/>
                </a:lnTo>
                <a:lnTo>
                  <a:pt x="2855810" y="5439893"/>
                </a:lnTo>
                <a:lnTo>
                  <a:pt x="2896626" y="5415967"/>
                </a:lnTo>
                <a:lnTo>
                  <a:pt x="2938850" y="5390633"/>
                </a:lnTo>
                <a:lnTo>
                  <a:pt x="2981073" y="5368114"/>
                </a:lnTo>
                <a:lnTo>
                  <a:pt x="3023296" y="5345594"/>
                </a:lnTo>
                <a:lnTo>
                  <a:pt x="3064112" y="5328705"/>
                </a:lnTo>
                <a:lnTo>
                  <a:pt x="3109151" y="5317446"/>
                </a:lnTo>
                <a:lnTo>
                  <a:pt x="3152781" y="5311816"/>
                </a:lnTo>
                <a:lnTo>
                  <a:pt x="3199227" y="5311816"/>
                </a:lnTo>
                <a:lnTo>
                  <a:pt x="3247080" y="5314631"/>
                </a:lnTo>
                <a:lnTo>
                  <a:pt x="3294933" y="5320260"/>
                </a:lnTo>
                <a:lnTo>
                  <a:pt x="3342787" y="5327298"/>
                </a:lnTo>
                <a:lnTo>
                  <a:pt x="3390640" y="5332927"/>
                </a:lnTo>
                <a:lnTo>
                  <a:pt x="3438493" y="5337150"/>
                </a:lnTo>
                <a:lnTo>
                  <a:pt x="3483531" y="5335742"/>
                </a:lnTo>
                <a:lnTo>
                  <a:pt x="3527162" y="5330113"/>
                </a:lnTo>
                <a:lnTo>
                  <a:pt x="3569385" y="5317446"/>
                </a:lnTo>
                <a:lnTo>
                  <a:pt x="3604572" y="5299149"/>
                </a:lnTo>
                <a:lnTo>
                  <a:pt x="3638350" y="5275222"/>
                </a:lnTo>
                <a:lnTo>
                  <a:pt x="3667907" y="5247073"/>
                </a:lnTo>
                <a:lnTo>
                  <a:pt x="3697463" y="5214702"/>
                </a:lnTo>
                <a:lnTo>
                  <a:pt x="3724204" y="5180923"/>
                </a:lnTo>
                <a:lnTo>
                  <a:pt x="3750946" y="5145737"/>
                </a:lnTo>
                <a:lnTo>
                  <a:pt x="3777687" y="5110551"/>
                </a:lnTo>
                <a:lnTo>
                  <a:pt x="3804429" y="5076772"/>
                </a:lnTo>
                <a:lnTo>
                  <a:pt x="3832578" y="5044401"/>
                </a:lnTo>
                <a:lnTo>
                  <a:pt x="3864949" y="5016252"/>
                </a:lnTo>
                <a:lnTo>
                  <a:pt x="3895913" y="4990918"/>
                </a:lnTo>
                <a:lnTo>
                  <a:pt x="3931099" y="4971214"/>
                </a:lnTo>
                <a:lnTo>
                  <a:pt x="3969100" y="4954324"/>
                </a:lnTo>
                <a:lnTo>
                  <a:pt x="4009916" y="4940250"/>
                </a:lnTo>
                <a:lnTo>
                  <a:pt x="4052139" y="4927583"/>
                </a:lnTo>
                <a:lnTo>
                  <a:pt x="4094363" y="4916323"/>
                </a:lnTo>
                <a:lnTo>
                  <a:pt x="4137993" y="4905064"/>
                </a:lnTo>
                <a:lnTo>
                  <a:pt x="4178809" y="4892397"/>
                </a:lnTo>
                <a:lnTo>
                  <a:pt x="4219625" y="4878322"/>
                </a:lnTo>
                <a:lnTo>
                  <a:pt x="4257626" y="4861433"/>
                </a:lnTo>
                <a:lnTo>
                  <a:pt x="4291405" y="4840321"/>
                </a:lnTo>
                <a:lnTo>
                  <a:pt x="4322369" y="4814987"/>
                </a:lnTo>
                <a:lnTo>
                  <a:pt x="4347703" y="4784024"/>
                </a:lnTo>
                <a:lnTo>
                  <a:pt x="4368815" y="4750245"/>
                </a:lnTo>
                <a:lnTo>
                  <a:pt x="4385704" y="4712244"/>
                </a:lnTo>
                <a:lnTo>
                  <a:pt x="4399778" y="4671428"/>
                </a:lnTo>
                <a:lnTo>
                  <a:pt x="4412445" y="4630612"/>
                </a:lnTo>
                <a:lnTo>
                  <a:pt x="4423705" y="4586981"/>
                </a:lnTo>
                <a:lnTo>
                  <a:pt x="4434964" y="4544758"/>
                </a:lnTo>
                <a:lnTo>
                  <a:pt x="4447632" y="4502534"/>
                </a:lnTo>
                <a:lnTo>
                  <a:pt x="4461706" y="4461718"/>
                </a:lnTo>
                <a:lnTo>
                  <a:pt x="4478595" y="4423717"/>
                </a:lnTo>
                <a:lnTo>
                  <a:pt x="4498300" y="4388531"/>
                </a:lnTo>
                <a:lnTo>
                  <a:pt x="4523634" y="4357567"/>
                </a:lnTo>
                <a:lnTo>
                  <a:pt x="4551782" y="4325196"/>
                </a:lnTo>
                <a:lnTo>
                  <a:pt x="4584154" y="4297047"/>
                </a:lnTo>
                <a:lnTo>
                  <a:pt x="4617933" y="4270306"/>
                </a:lnTo>
                <a:lnTo>
                  <a:pt x="4654526" y="4243564"/>
                </a:lnTo>
                <a:lnTo>
                  <a:pt x="4689712" y="4216823"/>
                </a:lnTo>
                <a:lnTo>
                  <a:pt x="4723491" y="4190081"/>
                </a:lnTo>
                <a:lnTo>
                  <a:pt x="4755862" y="4160525"/>
                </a:lnTo>
                <a:lnTo>
                  <a:pt x="4784011" y="4130969"/>
                </a:lnTo>
                <a:lnTo>
                  <a:pt x="4807938" y="4097190"/>
                </a:lnTo>
                <a:lnTo>
                  <a:pt x="4826235" y="4062004"/>
                </a:lnTo>
                <a:lnTo>
                  <a:pt x="4838902" y="4019781"/>
                </a:lnTo>
                <a:lnTo>
                  <a:pt x="4844531" y="3976150"/>
                </a:lnTo>
                <a:lnTo>
                  <a:pt x="4845939" y="3931111"/>
                </a:lnTo>
                <a:lnTo>
                  <a:pt x="4841716" y="3883258"/>
                </a:lnTo>
                <a:lnTo>
                  <a:pt x="4836087" y="3835405"/>
                </a:lnTo>
                <a:lnTo>
                  <a:pt x="4829049" y="3787552"/>
                </a:lnTo>
                <a:lnTo>
                  <a:pt x="4823420" y="3739699"/>
                </a:lnTo>
                <a:lnTo>
                  <a:pt x="4820605" y="3691846"/>
                </a:lnTo>
                <a:lnTo>
                  <a:pt x="4820605" y="3645400"/>
                </a:lnTo>
                <a:lnTo>
                  <a:pt x="4826235" y="3601769"/>
                </a:lnTo>
                <a:lnTo>
                  <a:pt x="4837494" y="3558138"/>
                </a:lnTo>
                <a:lnTo>
                  <a:pt x="4854383" y="3517322"/>
                </a:lnTo>
                <a:lnTo>
                  <a:pt x="4876903" y="3475099"/>
                </a:lnTo>
                <a:lnTo>
                  <a:pt x="4899422" y="3432876"/>
                </a:lnTo>
                <a:lnTo>
                  <a:pt x="4924756" y="3390652"/>
                </a:lnTo>
                <a:lnTo>
                  <a:pt x="4948682" y="3349836"/>
                </a:lnTo>
                <a:lnTo>
                  <a:pt x="4969794" y="3306206"/>
                </a:lnTo>
                <a:lnTo>
                  <a:pt x="4986683" y="3263982"/>
                </a:lnTo>
                <a:lnTo>
                  <a:pt x="4997943" y="3220351"/>
                </a:lnTo>
                <a:lnTo>
                  <a:pt x="5002165" y="3175313"/>
                </a:lnTo>
                <a:lnTo>
                  <a:pt x="4997943" y="3130275"/>
                </a:lnTo>
                <a:lnTo>
                  <a:pt x="4986683" y="3086644"/>
                </a:lnTo>
                <a:lnTo>
                  <a:pt x="4969794" y="3044421"/>
                </a:lnTo>
                <a:lnTo>
                  <a:pt x="4948682" y="3000790"/>
                </a:lnTo>
                <a:lnTo>
                  <a:pt x="4924756" y="2959974"/>
                </a:lnTo>
                <a:lnTo>
                  <a:pt x="4899422" y="2917751"/>
                </a:lnTo>
                <a:lnTo>
                  <a:pt x="4876903" y="2875527"/>
                </a:lnTo>
                <a:lnTo>
                  <a:pt x="4854383" y="2833304"/>
                </a:lnTo>
                <a:lnTo>
                  <a:pt x="4837494" y="2792488"/>
                </a:lnTo>
                <a:lnTo>
                  <a:pt x="4826235" y="2748857"/>
                </a:lnTo>
                <a:lnTo>
                  <a:pt x="4820605" y="2705226"/>
                </a:lnTo>
                <a:lnTo>
                  <a:pt x="4820605" y="2658781"/>
                </a:lnTo>
                <a:lnTo>
                  <a:pt x="4823420" y="2610927"/>
                </a:lnTo>
                <a:lnTo>
                  <a:pt x="4829049" y="2563074"/>
                </a:lnTo>
                <a:lnTo>
                  <a:pt x="4836087" y="2515221"/>
                </a:lnTo>
                <a:lnTo>
                  <a:pt x="4841716" y="2467368"/>
                </a:lnTo>
                <a:lnTo>
                  <a:pt x="4845939" y="2419515"/>
                </a:lnTo>
                <a:lnTo>
                  <a:pt x="4844531" y="2374477"/>
                </a:lnTo>
                <a:lnTo>
                  <a:pt x="4838902" y="2330846"/>
                </a:lnTo>
                <a:lnTo>
                  <a:pt x="4826235" y="2288622"/>
                </a:lnTo>
                <a:lnTo>
                  <a:pt x="4807938" y="2253436"/>
                </a:lnTo>
                <a:lnTo>
                  <a:pt x="4784011" y="2219658"/>
                </a:lnTo>
                <a:lnTo>
                  <a:pt x="4755862" y="2190101"/>
                </a:lnTo>
                <a:lnTo>
                  <a:pt x="4723491" y="2160545"/>
                </a:lnTo>
                <a:lnTo>
                  <a:pt x="4689712" y="2133803"/>
                </a:lnTo>
                <a:lnTo>
                  <a:pt x="4654526" y="2107062"/>
                </a:lnTo>
                <a:lnTo>
                  <a:pt x="4617933" y="2080320"/>
                </a:lnTo>
                <a:lnTo>
                  <a:pt x="4584154" y="2053579"/>
                </a:lnTo>
                <a:lnTo>
                  <a:pt x="4551782" y="2025430"/>
                </a:lnTo>
                <a:lnTo>
                  <a:pt x="4523634" y="1993059"/>
                </a:lnTo>
                <a:lnTo>
                  <a:pt x="4498300" y="1962095"/>
                </a:lnTo>
                <a:lnTo>
                  <a:pt x="4478595" y="1926909"/>
                </a:lnTo>
                <a:lnTo>
                  <a:pt x="4461706" y="1888908"/>
                </a:lnTo>
                <a:lnTo>
                  <a:pt x="4447632" y="1848092"/>
                </a:lnTo>
                <a:lnTo>
                  <a:pt x="4434964" y="1805868"/>
                </a:lnTo>
                <a:lnTo>
                  <a:pt x="4423705" y="1763645"/>
                </a:lnTo>
                <a:lnTo>
                  <a:pt x="4412445" y="1720014"/>
                </a:lnTo>
                <a:lnTo>
                  <a:pt x="4399778" y="1679198"/>
                </a:lnTo>
                <a:lnTo>
                  <a:pt x="4385704" y="1638382"/>
                </a:lnTo>
                <a:lnTo>
                  <a:pt x="4368815" y="1600381"/>
                </a:lnTo>
                <a:lnTo>
                  <a:pt x="4347703" y="1566603"/>
                </a:lnTo>
                <a:lnTo>
                  <a:pt x="4322369" y="1535639"/>
                </a:lnTo>
                <a:lnTo>
                  <a:pt x="4291405" y="1510305"/>
                </a:lnTo>
                <a:lnTo>
                  <a:pt x="4257626" y="1489193"/>
                </a:lnTo>
                <a:lnTo>
                  <a:pt x="4219625" y="1472304"/>
                </a:lnTo>
                <a:lnTo>
                  <a:pt x="4178809" y="1458229"/>
                </a:lnTo>
                <a:lnTo>
                  <a:pt x="4137993" y="1445562"/>
                </a:lnTo>
                <a:lnTo>
                  <a:pt x="4094363" y="1434303"/>
                </a:lnTo>
                <a:lnTo>
                  <a:pt x="4052139" y="1423043"/>
                </a:lnTo>
                <a:lnTo>
                  <a:pt x="4009916" y="1410376"/>
                </a:lnTo>
                <a:lnTo>
                  <a:pt x="3969100" y="1396302"/>
                </a:lnTo>
                <a:lnTo>
                  <a:pt x="3931099" y="1379412"/>
                </a:lnTo>
                <a:lnTo>
                  <a:pt x="3895913" y="1359708"/>
                </a:lnTo>
                <a:lnTo>
                  <a:pt x="3864949" y="1334374"/>
                </a:lnTo>
                <a:lnTo>
                  <a:pt x="3832578" y="1306225"/>
                </a:lnTo>
                <a:lnTo>
                  <a:pt x="3804429" y="1273854"/>
                </a:lnTo>
                <a:lnTo>
                  <a:pt x="3777687" y="1240075"/>
                </a:lnTo>
                <a:lnTo>
                  <a:pt x="3750946" y="1204889"/>
                </a:lnTo>
                <a:lnTo>
                  <a:pt x="3724204" y="1169703"/>
                </a:lnTo>
                <a:lnTo>
                  <a:pt x="3697463" y="1135924"/>
                </a:lnTo>
                <a:lnTo>
                  <a:pt x="3667907" y="1103553"/>
                </a:lnTo>
                <a:lnTo>
                  <a:pt x="3638350" y="1075404"/>
                </a:lnTo>
                <a:lnTo>
                  <a:pt x="3604572" y="1051478"/>
                </a:lnTo>
                <a:lnTo>
                  <a:pt x="3569385" y="1033181"/>
                </a:lnTo>
                <a:lnTo>
                  <a:pt x="3527162" y="1020514"/>
                </a:lnTo>
                <a:lnTo>
                  <a:pt x="3483531" y="1014884"/>
                </a:lnTo>
                <a:lnTo>
                  <a:pt x="3438493" y="1013477"/>
                </a:lnTo>
                <a:lnTo>
                  <a:pt x="3390640" y="1017699"/>
                </a:lnTo>
                <a:lnTo>
                  <a:pt x="3342787" y="1023329"/>
                </a:lnTo>
                <a:lnTo>
                  <a:pt x="3294933" y="1030366"/>
                </a:lnTo>
                <a:lnTo>
                  <a:pt x="3247080" y="1035996"/>
                </a:lnTo>
                <a:lnTo>
                  <a:pt x="3199227" y="1038811"/>
                </a:lnTo>
                <a:lnTo>
                  <a:pt x="3152781" y="1038811"/>
                </a:lnTo>
                <a:lnTo>
                  <a:pt x="3109151" y="1033181"/>
                </a:lnTo>
                <a:lnTo>
                  <a:pt x="3064112" y="1021921"/>
                </a:lnTo>
                <a:lnTo>
                  <a:pt x="3023296" y="1005032"/>
                </a:lnTo>
                <a:lnTo>
                  <a:pt x="2981073" y="982513"/>
                </a:lnTo>
                <a:lnTo>
                  <a:pt x="2938850" y="959994"/>
                </a:lnTo>
                <a:lnTo>
                  <a:pt x="2896626" y="934660"/>
                </a:lnTo>
                <a:lnTo>
                  <a:pt x="2855810" y="910733"/>
                </a:lnTo>
                <a:lnTo>
                  <a:pt x="2812180" y="889621"/>
                </a:lnTo>
                <a:lnTo>
                  <a:pt x="2769956" y="872732"/>
                </a:lnTo>
                <a:lnTo>
                  <a:pt x="2726325" y="861472"/>
                </a:lnTo>
                <a:lnTo>
                  <a:pt x="2681287" y="857250"/>
                </a:lnTo>
                <a:close/>
              </a:path>
            </a:pathLst>
          </a:custGeom>
          <a:solidFill>
            <a:schemeClr val="tx2"/>
          </a:solidFill>
          <a:ln w="101600">
            <a:noFill/>
            <a:prstDash val="solid"/>
            <a:round/>
            <a:headEnd/>
            <a:tailEnd/>
          </a:ln>
        </p:spPr>
      </p:sp>
      <p:sp>
        <p:nvSpPr>
          <p:cNvPr id="23" name="Rectangle 22">
            <a:extLst>
              <a:ext uri="{FF2B5EF4-FFF2-40B4-BE49-F238E27FC236}">
                <a16:creationId xmlns:a16="http://schemas.microsoft.com/office/drawing/2014/main" id="{8E2004CB-520C-4EB0-8EB4-5A457A3C8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362574" y="0"/>
            <a:ext cx="76202" cy="6858000"/>
          </a:xfrm>
          <a:prstGeom prst="rect">
            <a:avLst/>
          </a:prstGeom>
          <a:solidFill>
            <a:schemeClr val="bg2"/>
          </a:solidFill>
          <a:ln w="0">
            <a:noFill/>
            <a:prstDash val="solid"/>
            <a:round/>
            <a:headEnd/>
            <a:tailEnd/>
          </a:ln>
        </p:spPr>
        <p:txBody>
          <a:bodyPr rtlCol="0" anchor="ctr"/>
          <a:lstStyle/>
          <a:p>
            <a:pPr algn="ctr"/>
            <a:endParaRPr lang="en-US"/>
          </a:p>
        </p:txBody>
      </p:sp>
    </p:spTree>
    <p:extLst>
      <p:ext uri="{BB962C8B-B14F-4D97-AF65-F5344CB8AC3E}">
        <p14:creationId xmlns:p14="http://schemas.microsoft.com/office/powerpoint/2010/main" val="9992101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river with a city in the background&#10;&#10;Description automatically generated">
            <a:extLst>
              <a:ext uri="{FF2B5EF4-FFF2-40B4-BE49-F238E27FC236}">
                <a16:creationId xmlns:a16="http://schemas.microsoft.com/office/drawing/2014/main" id="{FF9A7A78-13B2-4613-A51B-5F92F129AA2F}"/>
              </a:ext>
            </a:extLst>
          </p:cNvPr>
          <p:cNvPicPr>
            <a:picLocks noChangeAspect="1"/>
          </p:cNvPicPr>
          <p:nvPr/>
        </p:nvPicPr>
        <p:blipFill rotWithShape="1">
          <a:blip r:embed="rId2"/>
          <a:srcRect l="13499" r="9613" b="1"/>
          <a:stretch/>
        </p:blipFill>
        <p:spPr>
          <a:xfrm>
            <a:off x="20" y="10"/>
            <a:ext cx="12191980" cy="6857990"/>
          </a:xfrm>
          <a:prstGeom prst="rect">
            <a:avLst/>
          </a:prstGeom>
        </p:spPr>
      </p:pic>
      <p:sp>
        <p:nvSpPr>
          <p:cNvPr id="51" name="Freeform: Shape 33">
            <a:extLst>
              <a:ext uri="{FF2B5EF4-FFF2-40B4-BE49-F238E27FC236}">
                <a16:creationId xmlns:a16="http://schemas.microsoft.com/office/drawing/2014/main" id="{B72D289C-3FA2-4E6E-964E-B52C692AA3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4464" y="0"/>
            <a:ext cx="10777537" cy="6858000"/>
          </a:xfrm>
          <a:custGeom>
            <a:avLst/>
            <a:gdLst>
              <a:gd name="connsiteX0" fmla="*/ 0 w 10777537"/>
              <a:gd name="connsiteY0" fmla="*/ 0 h 6858000"/>
              <a:gd name="connsiteX1" fmla="*/ 10777537 w 10777537"/>
              <a:gd name="connsiteY1" fmla="*/ 0 h 6858000"/>
              <a:gd name="connsiteX2" fmla="*/ 10777537 w 10777537"/>
              <a:gd name="connsiteY2" fmla="*/ 6858000 h 6858000"/>
              <a:gd name="connsiteX3" fmla="*/ 0 w 10777537"/>
              <a:gd name="connsiteY3" fmla="*/ 6858000 h 6858000"/>
              <a:gd name="connsiteX4" fmla="*/ 23812 w 10777537"/>
              <a:gd name="connsiteY4" fmla="*/ 6769100 h 6858000"/>
              <a:gd name="connsiteX5" fmla="*/ 47625 w 10777537"/>
              <a:gd name="connsiteY5" fmla="*/ 6681788 h 6858000"/>
              <a:gd name="connsiteX6" fmla="*/ 74612 w 10777537"/>
              <a:gd name="connsiteY6" fmla="*/ 6596063 h 6858000"/>
              <a:gd name="connsiteX7" fmla="*/ 104775 w 10777537"/>
              <a:gd name="connsiteY7" fmla="*/ 6513513 h 6858000"/>
              <a:gd name="connsiteX8" fmla="*/ 141287 w 10777537"/>
              <a:gd name="connsiteY8" fmla="*/ 6435725 h 6858000"/>
              <a:gd name="connsiteX9" fmla="*/ 184150 w 10777537"/>
              <a:gd name="connsiteY9" fmla="*/ 6362700 h 6858000"/>
              <a:gd name="connsiteX10" fmla="*/ 230188 w 10777537"/>
              <a:gd name="connsiteY10" fmla="*/ 6300788 h 6858000"/>
              <a:gd name="connsiteX11" fmla="*/ 282575 w 10777537"/>
              <a:gd name="connsiteY11" fmla="*/ 6243638 h 6858000"/>
              <a:gd name="connsiteX12" fmla="*/ 339725 w 10777537"/>
              <a:gd name="connsiteY12" fmla="*/ 6188075 h 6858000"/>
              <a:gd name="connsiteX13" fmla="*/ 403225 w 10777537"/>
              <a:gd name="connsiteY13" fmla="*/ 6134100 h 6858000"/>
              <a:gd name="connsiteX14" fmla="*/ 466725 w 10777537"/>
              <a:gd name="connsiteY14" fmla="*/ 6084888 h 6858000"/>
              <a:gd name="connsiteX15" fmla="*/ 533400 w 10777537"/>
              <a:gd name="connsiteY15" fmla="*/ 6032500 h 6858000"/>
              <a:gd name="connsiteX16" fmla="*/ 601663 w 10777537"/>
              <a:gd name="connsiteY16" fmla="*/ 5983288 h 6858000"/>
              <a:gd name="connsiteX17" fmla="*/ 666750 w 10777537"/>
              <a:gd name="connsiteY17" fmla="*/ 5930900 h 6858000"/>
              <a:gd name="connsiteX18" fmla="*/ 731838 w 10777537"/>
              <a:gd name="connsiteY18" fmla="*/ 5878513 h 6858000"/>
              <a:gd name="connsiteX19" fmla="*/ 792163 w 10777537"/>
              <a:gd name="connsiteY19" fmla="*/ 5824538 h 6858000"/>
              <a:gd name="connsiteX20" fmla="*/ 847725 w 10777537"/>
              <a:gd name="connsiteY20" fmla="*/ 5767388 h 6858000"/>
              <a:gd name="connsiteX21" fmla="*/ 896938 w 10777537"/>
              <a:gd name="connsiteY21" fmla="*/ 5707063 h 6858000"/>
              <a:gd name="connsiteX22" fmla="*/ 941388 w 10777537"/>
              <a:gd name="connsiteY22" fmla="*/ 5643563 h 6858000"/>
              <a:gd name="connsiteX23" fmla="*/ 974725 w 10777537"/>
              <a:gd name="connsiteY23" fmla="*/ 5575300 h 6858000"/>
              <a:gd name="connsiteX24" fmla="*/ 1000125 w 10777537"/>
              <a:gd name="connsiteY24" fmla="*/ 5499100 h 6858000"/>
              <a:gd name="connsiteX25" fmla="*/ 1014413 w 10777537"/>
              <a:gd name="connsiteY25" fmla="*/ 5418138 h 6858000"/>
              <a:gd name="connsiteX26" fmla="*/ 1020763 w 10777537"/>
              <a:gd name="connsiteY26" fmla="*/ 5334000 h 6858000"/>
              <a:gd name="connsiteX27" fmla="*/ 1020763 w 10777537"/>
              <a:gd name="connsiteY27" fmla="*/ 5249863 h 6858000"/>
              <a:gd name="connsiteX28" fmla="*/ 1014413 w 10777537"/>
              <a:gd name="connsiteY28" fmla="*/ 5162550 h 6858000"/>
              <a:gd name="connsiteX29" fmla="*/ 1003300 w 10777537"/>
              <a:gd name="connsiteY29" fmla="*/ 5072063 h 6858000"/>
              <a:gd name="connsiteX30" fmla="*/ 990600 w 10777537"/>
              <a:gd name="connsiteY30" fmla="*/ 4983163 h 6858000"/>
              <a:gd name="connsiteX31" fmla="*/ 979488 w 10777537"/>
              <a:gd name="connsiteY31" fmla="*/ 4894263 h 6858000"/>
              <a:gd name="connsiteX32" fmla="*/ 968375 w 10777537"/>
              <a:gd name="connsiteY32" fmla="*/ 4805363 h 6858000"/>
              <a:gd name="connsiteX33" fmla="*/ 960438 w 10777537"/>
              <a:gd name="connsiteY33" fmla="*/ 4714875 h 6858000"/>
              <a:gd name="connsiteX34" fmla="*/ 957263 w 10777537"/>
              <a:gd name="connsiteY34" fmla="*/ 4627563 h 6858000"/>
              <a:gd name="connsiteX35" fmla="*/ 962025 w 10777537"/>
              <a:gd name="connsiteY35" fmla="*/ 4543425 h 6858000"/>
              <a:gd name="connsiteX36" fmla="*/ 973138 w 10777537"/>
              <a:gd name="connsiteY36" fmla="*/ 4459288 h 6858000"/>
              <a:gd name="connsiteX37" fmla="*/ 993775 w 10777537"/>
              <a:gd name="connsiteY37" fmla="*/ 4381500 h 6858000"/>
              <a:gd name="connsiteX38" fmla="*/ 1022350 w 10777537"/>
              <a:gd name="connsiteY38" fmla="*/ 4302125 h 6858000"/>
              <a:gd name="connsiteX39" fmla="*/ 1057275 w 10777537"/>
              <a:gd name="connsiteY39" fmla="*/ 4224338 h 6858000"/>
              <a:gd name="connsiteX40" fmla="*/ 1098550 w 10777537"/>
              <a:gd name="connsiteY40" fmla="*/ 4146550 h 6858000"/>
              <a:gd name="connsiteX41" fmla="*/ 1143000 w 10777537"/>
              <a:gd name="connsiteY41" fmla="*/ 4068763 h 6858000"/>
              <a:gd name="connsiteX42" fmla="*/ 1189038 w 10777537"/>
              <a:gd name="connsiteY42" fmla="*/ 3989388 h 6858000"/>
              <a:gd name="connsiteX43" fmla="*/ 1235075 w 10777537"/>
              <a:gd name="connsiteY43" fmla="*/ 3913188 h 6858000"/>
              <a:gd name="connsiteX44" fmla="*/ 1277938 w 10777537"/>
              <a:gd name="connsiteY44" fmla="*/ 3833813 h 6858000"/>
              <a:gd name="connsiteX45" fmla="*/ 1317625 w 10777537"/>
              <a:gd name="connsiteY45" fmla="*/ 3756025 h 6858000"/>
              <a:gd name="connsiteX46" fmla="*/ 1350963 w 10777537"/>
              <a:gd name="connsiteY46" fmla="*/ 3673475 h 6858000"/>
              <a:gd name="connsiteX47" fmla="*/ 1377950 w 10777537"/>
              <a:gd name="connsiteY47" fmla="*/ 3592513 h 6858000"/>
              <a:gd name="connsiteX48" fmla="*/ 1393825 w 10777537"/>
              <a:gd name="connsiteY48" fmla="*/ 3511550 h 6858000"/>
              <a:gd name="connsiteX49" fmla="*/ 1400175 w 10777537"/>
              <a:gd name="connsiteY49" fmla="*/ 3429000 h 6858000"/>
              <a:gd name="connsiteX50" fmla="*/ 1393825 w 10777537"/>
              <a:gd name="connsiteY50" fmla="*/ 3346450 h 6858000"/>
              <a:gd name="connsiteX51" fmla="*/ 1377950 w 10777537"/>
              <a:gd name="connsiteY51" fmla="*/ 3265488 h 6858000"/>
              <a:gd name="connsiteX52" fmla="*/ 1350963 w 10777537"/>
              <a:gd name="connsiteY52" fmla="*/ 3184525 h 6858000"/>
              <a:gd name="connsiteX53" fmla="*/ 1317625 w 10777537"/>
              <a:gd name="connsiteY53" fmla="*/ 3101975 h 6858000"/>
              <a:gd name="connsiteX54" fmla="*/ 1277938 w 10777537"/>
              <a:gd name="connsiteY54" fmla="*/ 3024188 h 6858000"/>
              <a:gd name="connsiteX55" fmla="*/ 1235075 w 10777537"/>
              <a:gd name="connsiteY55" fmla="*/ 2944813 h 6858000"/>
              <a:gd name="connsiteX56" fmla="*/ 1189038 w 10777537"/>
              <a:gd name="connsiteY56" fmla="*/ 2868613 h 6858000"/>
              <a:gd name="connsiteX57" fmla="*/ 1143000 w 10777537"/>
              <a:gd name="connsiteY57" fmla="*/ 2789238 h 6858000"/>
              <a:gd name="connsiteX58" fmla="*/ 1098550 w 10777537"/>
              <a:gd name="connsiteY58" fmla="*/ 2711450 h 6858000"/>
              <a:gd name="connsiteX59" fmla="*/ 1057275 w 10777537"/>
              <a:gd name="connsiteY59" fmla="*/ 2633663 h 6858000"/>
              <a:gd name="connsiteX60" fmla="*/ 1022350 w 10777537"/>
              <a:gd name="connsiteY60" fmla="*/ 2555875 h 6858000"/>
              <a:gd name="connsiteX61" fmla="*/ 993775 w 10777537"/>
              <a:gd name="connsiteY61" fmla="*/ 2476500 h 6858000"/>
              <a:gd name="connsiteX62" fmla="*/ 973138 w 10777537"/>
              <a:gd name="connsiteY62" fmla="*/ 2398713 h 6858000"/>
              <a:gd name="connsiteX63" fmla="*/ 962025 w 10777537"/>
              <a:gd name="connsiteY63" fmla="*/ 2314575 h 6858000"/>
              <a:gd name="connsiteX64" fmla="*/ 957263 w 10777537"/>
              <a:gd name="connsiteY64" fmla="*/ 2230438 h 6858000"/>
              <a:gd name="connsiteX65" fmla="*/ 960438 w 10777537"/>
              <a:gd name="connsiteY65" fmla="*/ 2143125 h 6858000"/>
              <a:gd name="connsiteX66" fmla="*/ 968375 w 10777537"/>
              <a:gd name="connsiteY66" fmla="*/ 2052638 h 6858000"/>
              <a:gd name="connsiteX67" fmla="*/ 979488 w 10777537"/>
              <a:gd name="connsiteY67" fmla="*/ 1963738 h 6858000"/>
              <a:gd name="connsiteX68" fmla="*/ 990600 w 10777537"/>
              <a:gd name="connsiteY68" fmla="*/ 1874838 h 6858000"/>
              <a:gd name="connsiteX69" fmla="*/ 1003300 w 10777537"/>
              <a:gd name="connsiteY69" fmla="*/ 1785938 h 6858000"/>
              <a:gd name="connsiteX70" fmla="*/ 1014413 w 10777537"/>
              <a:gd name="connsiteY70" fmla="*/ 1695450 h 6858000"/>
              <a:gd name="connsiteX71" fmla="*/ 1020763 w 10777537"/>
              <a:gd name="connsiteY71" fmla="*/ 1608138 h 6858000"/>
              <a:gd name="connsiteX72" fmla="*/ 1020763 w 10777537"/>
              <a:gd name="connsiteY72" fmla="*/ 1524000 h 6858000"/>
              <a:gd name="connsiteX73" fmla="*/ 1014413 w 10777537"/>
              <a:gd name="connsiteY73" fmla="*/ 1439863 h 6858000"/>
              <a:gd name="connsiteX74" fmla="*/ 1000125 w 10777537"/>
              <a:gd name="connsiteY74" fmla="*/ 1358900 h 6858000"/>
              <a:gd name="connsiteX75" fmla="*/ 974725 w 10777537"/>
              <a:gd name="connsiteY75" fmla="*/ 1282700 h 6858000"/>
              <a:gd name="connsiteX76" fmla="*/ 941388 w 10777537"/>
              <a:gd name="connsiteY76" fmla="*/ 1214438 h 6858000"/>
              <a:gd name="connsiteX77" fmla="*/ 896938 w 10777537"/>
              <a:gd name="connsiteY77" fmla="*/ 1150938 h 6858000"/>
              <a:gd name="connsiteX78" fmla="*/ 847725 w 10777537"/>
              <a:gd name="connsiteY78" fmla="*/ 1090613 h 6858000"/>
              <a:gd name="connsiteX79" fmla="*/ 792163 w 10777537"/>
              <a:gd name="connsiteY79" fmla="*/ 1033463 h 6858000"/>
              <a:gd name="connsiteX80" fmla="*/ 731838 w 10777537"/>
              <a:gd name="connsiteY80" fmla="*/ 979488 h 6858000"/>
              <a:gd name="connsiteX81" fmla="*/ 666750 w 10777537"/>
              <a:gd name="connsiteY81" fmla="*/ 927100 h 6858000"/>
              <a:gd name="connsiteX82" fmla="*/ 601663 w 10777537"/>
              <a:gd name="connsiteY82" fmla="*/ 874713 h 6858000"/>
              <a:gd name="connsiteX83" fmla="*/ 533400 w 10777537"/>
              <a:gd name="connsiteY83" fmla="*/ 825500 h 6858000"/>
              <a:gd name="connsiteX84" fmla="*/ 466725 w 10777537"/>
              <a:gd name="connsiteY84" fmla="*/ 773113 h 6858000"/>
              <a:gd name="connsiteX85" fmla="*/ 403225 w 10777537"/>
              <a:gd name="connsiteY85" fmla="*/ 723900 h 6858000"/>
              <a:gd name="connsiteX86" fmla="*/ 339725 w 10777537"/>
              <a:gd name="connsiteY86" fmla="*/ 669925 h 6858000"/>
              <a:gd name="connsiteX87" fmla="*/ 282575 w 10777537"/>
              <a:gd name="connsiteY87" fmla="*/ 614363 h 6858000"/>
              <a:gd name="connsiteX88" fmla="*/ 230188 w 10777537"/>
              <a:gd name="connsiteY88" fmla="*/ 557213 h 6858000"/>
              <a:gd name="connsiteX89" fmla="*/ 184150 w 10777537"/>
              <a:gd name="connsiteY89" fmla="*/ 495300 h 6858000"/>
              <a:gd name="connsiteX90" fmla="*/ 141287 w 10777537"/>
              <a:gd name="connsiteY90" fmla="*/ 422275 h 6858000"/>
              <a:gd name="connsiteX91" fmla="*/ 104775 w 10777537"/>
              <a:gd name="connsiteY91" fmla="*/ 344488 h 6858000"/>
              <a:gd name="connsiteX92" fmla="*/ 74612 w 10777537"/>
              <a:gd name="connsiteY92" fmla="*/ 261938 h 6858000"/>
              <a:gd name="connsiteX93" fmla="*/ 47625 w 10777537"/>
              <a:gd name="connsiteY93" fmla="*/ 176213 h 6858000"/>
              <a:gd name="connsiteX94" fmla="*/ 23812 w 10777537"/>
              <a:gd name="connsiteY94" fmla="*/ 889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777537" h="6858000">
                <a:moveTo>
                  <a:pt x="0" y="0"/>
                </a:moveTo>
                <a:lnTo>
                  <a:pt x="10777537" y="0"/>
                </a:lnTo>
                <a:lnTo>
                  <a:pt x="10777537" y="6858000"/>
                </a:lnTo>
                <a:lnTo>
                  <a:pt x="0" y="6858000"/>
                </a:lnTo>
                <a:lnTo>
                  <a:pt x="23812" y="6769100"/>
                </a:lnTo>
                <a:lnTo>
                  <a:pt x="47625" y="6681788"/>
                </a:lnTo>
                <a:lnTo>
                  <a:pt x="74612" y="6596063"/>
                </a:lnTo>
                <a:lnTo>
                  <a:pt x="104775" y="6513513"/>
                </a:lnTo>
                <a:lnTo>
                  <a:pt x="141287" y="6435725"/>
                </a:lnTo>
                <a:lnTo>
                  <a:pt x="184150" y="6362700"/>
                </a:lnTo>
                <a:lnTo>
                  <a:pt x="230188" y="6300788"/>
                </a:lnTo>
                <a:lnTo>
                  <a:pt x="282575" y="6243638"/>
                </a:lnTo>
                <a:lnTo>
                  <a:pt x="339725" y="6188075"/>
                </a:lnTo>
                <a:lnTo>
                  <a:pt x="403225" y="6134100"/>
                </a:lnTo>
                <a:lnTo>
                  <a:pt x="466725" y="6084888"/>
                </a:lnTo>
                <a:lnTo>
                  <a:pt x="533400" y="6032500"/>
                </a:lnTo>
                <a:lnTo>
                  <a:pt x="601663" y="5983288"/>
                </a:lnTo>
                <a:lnTo>
                  <a:pt x="666750" y="5930900"/>
                </a:lnTo>
                <a:lnTo>
                  <a:pt x="731838" y="5878513"/>
                </a:lnTo>
                <a:lnTo>
                  <a:pt x="792163" y="5824538"/>
                </a:lnTo>
                <a:lnTo>
                  <a:pt x="847725" y="5767388"/>
                </a:lnTo>
                <a:lnTo>
                  <a:pt x="896938" y="5707063"/>
                </a:lnTo>
                <a:lnTo>
                  <a:pt x="941388" y="5643563"/>
                </a:lnTo>
                <a:lnTo>
                  <a:pt x="974725" y="5575300"/>
                </a:lnTo>
                <a:lnTo>
                  <a:pt x="1000125" y="5499100"/>
                </a:lnTo>
                <a:lnTo>
                  <a:pt x="1014413" y="5418138"/>
                </a:lnTo>
                <a:lnTo>
                  <a:pt x="1020763" y="5334000"/>
                </a:lnTo>
                <a:lnTo>
                  <a:pt x="1020763" y="5249863"/>
                </a:lnTo>
                <a:lnTo>
                  <a:pt x="1014413" y="5162550"/>
                </a:lnTo>
                <a:lnTo>
                  <a:pt x="1003300" y="5072063"/>
                </a:lnTo>
                <a:lnTo>
                  <a:pt x="990600" y="4983163"/>
                </a:lnTo>
                <a:lnTo>
                  <a:pt x="979488" y="4894263"/>
                </a:lnTo>
                <a:lnTo>
                  <a:pt x="968375" y="4805363"/>
                </a:lnTo>
                <a:lnTo>
                  <a:pt x="960438" y="4714875"/>
                </a:lnTo>
                <a:lnTo>
                  <a:pt x="957263" y="4627563"/>
                </a:lnTo>
                <a:lnTo>
                  <a:pt x="962025" y="4543425"/>
                </a:lnTo>
                <a:lnTo>
                  <a:pt x="973138" y="4459288"/>
                </a:lnTo>
                <a:lnTo>
                  <a:pt x="993775" y="4381500"/>
                </a:lnTo>
                <a:lnTo>
                  <a:pt x="1022350" y="4302125"/>
                </a:lnTo>
                <a:lnTo>
                  <a:pt x="1057275" y="4224338"/>
                </a:lnTo>
                <a:lnTo>
                  <a:pt x="1098550" y="4146550"/>
                </a:lnTo>
                <a:lnTo>
                  <a:pt x="1143000" y="4068763"/>
                </a:lnTo>
                <a:lnTo>
                  <a:pt x="1189038" y="3989388"/>
                </a:lnTo>
                <a:lnTo>
                  <a:pt x="1235075" y="3913188"/>
                </a:lnTo>
                <a:lnTo>
                  <a:pt x="1277938" y="3833813"/>
                </a:lnTo>
                <a:lnTo>
                  <a:pt x="1317625" y="3756025"/>
                </a:lnTo>
                <a:lnTo>
                  <a:pt x="1350963" y="3673475"/>
                </a:lnTo>
                <a:lnTo>
                  <a:pt x="1377950" y="3592513"/>
                </a:lnTo>
                <a:lnTo>
                  <a:pt x="1393825" y="3511550"/>
                </a:lnTo>
                <a:lnTo>
                  <a:pt x="1400175" y="3429000"/>
                </a:lnTo>
                <a:lnTo>
                  <a:pt x="1393825" y="3346450"/>
                </a:lnTo>
                <a:lnTo>
                  <a:pt x="1377950" y="3265488"/>
                </a:lnTo>
                <a:lnTo>
                  <a:pt x="1350963" y="3184525"/>
                </a:lnTo>
                <a:lnTo>
                  <a:pt x="1317625" y="3101975"/>
                </a:lnTo>
                <a:lnTo>
                  <a:pt x="1277938" y="3024188"/>
                </a:lnTo>
                <a:lnTo>
                  <a:pt x="1235075" y="2944813"/>
                </a:lnTo>
                <a:lnTo>
                  <a:pt x="1189038" y="2868613"/>
                </a:lnTo>
                <a:lnTo>
                  <a:pt x="1143000" y="2789238"/>
                </a:lnTo>
                <a:lnTo>
                  <a:pt x="1098550" y="2711450"/>
                </a:lnTo>
                <a:lnTo>
                  <a:pt x="1057275" y="2633663"/>
                </a:lnTo>
                <a:lnTo>
                  <a:pt x="1022350" y="2555875"/>
                </a:lnTo>
                <a:lnTo>
                  <a:pt x="993775" y="2476500"/>
                </a:lnTo>
                <a:lnTo>
                  <a:pt x="973138" y="2398713"/>
                </a:lnTo>
                <a:lnTo>
                  <a:pt x="962025" y="2314575"/>
                </a:lnTo>
                <a:lnTo>
                  <a:pt x="957263" y="2230438"/>
                </a:lnTo>
                <a:lnTo>
                  <a:pt x="960438" y="2143125"/>
                </a:lnTo>
                <a:lnTo>
                  <a:pt x="968375" y="2052638"/>
                </a:lnTo>
                <a:lnTo>
                  <a:pt x="979488" y="1963738"/>
                </a:lnTo>
                <a:lnTo>
                  <a:pt x="990600" y="1874838"/>
                </a:lnTo>
                <a:lnTo>
                  <a:pt x="1003300" y="1785938"/>
                </a:lnTo>
                <a:lnTo>
                  <a:pt x="1014413" y="1695450"/>
                </a:lnTo>
                <a:lnTo>
                  <a:pt x="1020763" y="1608138"/>
                </a:lnTo>
                <a:lnTo>
                  <a:pt x="1020763" y="1524000"/>
                </a:lnTo>
                <a:lnTo>
                  <a:pt x="1014413" y="1439863"/>
                </a:lnTo>
                <a:lnTo>
                  <a:pt x="1000125" y="1358900"/>
                </a:lnTo>
                <a:lnTo>
                  <a:pt x="974725" y="1282700"/>
                </a:lnTo>
                <a:lnTo>
                  <a:pt x="941388" y="1214438"/>
                </a:lnTo>
                <a:lnTo>
                  <a:pt x="896938" y="1150938"/>
                </a:lnTo>
                <a:lnTo>
                  <a:pt x="847725" y="1090613"/>
                </a:lnTo>
                <a:lnTo>
                  <a:pt x="792163" y="1033463"/>
                </a:lnTo>
                <a:lnTo>
                  <a:pt x="731838" y="979488"/>
                </a:lnTo>
                <a:lnTo>
                  <a:pt x="666750" y="927100"/>
                </a:lnTo>
                <a:lnTo>
                  <a:pt x="601663" y="874713"/>
                </a:lnTo>
                <a:lnTo>
                  <a:pt x="533400" y="825500"/>
                </a:lnTo>
                <a:lnTo>
                  <a:pt x="466725" y="773113"/>
                </a:lnTo>
                <a:lnTo>
                  <a:pt x="403225" y="723900"/>
                </a:lnTo>
                <a:lnTo>
                  <a:pt x="339725" y="669925"/>
                </a:lnTo>
                <a:lnTo>
                  <a:pt x="282575" y="614363"/>
                </a:lnTo>
                <a:lnTo>
                  <a:pt x="230188" y="557213"/>
                </a:lnTo>
                <a:lnTo>
                  <a:pt x="184150" y="495300"/>
                </a:lnTo>
                <a:lnTo>
                  <a:pt x="141287" y="422275"/>
                </a:lnTo>
                <a:lnTo>
                  <a:pt x="104775" y="344488"/>
                </a:lnTo>
                <a:lnTo>
                  <a:pt x="74612" y="261938"/>
                </a:lnTo>
                <a:lnTo>
                  <a:pt x="47625" y="176213"/>
                </a:lnTo>
                <a:lnTo>
                  <a:pt x="23812" y="88900"/>
                </a:ln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9A816AD-4C5E-4601-AEAA-04C206133F85}"/>
              </a:ext>
            </a:extLst>
          </p:cNvPr>
          <p:cNvSpPr>
            <a:spLocks noGrp="1"/>
          </p:cNvSpPr>
          <p:nvPr>
            <p:ph type="ctrTitle"/>
          </p:nvPr>
        </p:nvSpPr>
        <p:spPr>
          <a:xfrm>
            <a:off x="3351567" y="961538"/>
            <a:ext cx="8045373" cy="5378301"/>
          </a:xfrm>
        </p:spPr>
        <p:txBody>
          <a:bodyPr>
            <a:noAutofit/>
          </a:bodyPr>
          <a:lstStyle/>
          <a:p>
            <a:r>
              <a:rPr lang="en-US" sz="6600" dirty="0"/>
              <a:t>De </a:t>
            </a:r>
            <a:br>
              <a:rPr lang="en-US" sz="6600" dirty="0"/>
            </a:br>
            <a:r>
              <a:rPr lang="en-US" sz="6600" dirty="0" err="1"/>
              <a:t>hoofdstad</a:t>
            </a:r>
            <a:r>
              <a:rPr lang="en-US" sz="6600" dirty="0"/>
              <a:t> </a:t>
            </a:r>
            <a:br>
              <a:rPr lang="en-US" sz="6600" dirty="0"/>
            </a:br>
            <a:r>
              <a:rPr lang="en-US" sz="6600" dirty="0"/>
              <a:t>van de </a:t>
            </a:r>
            <a:r>
              <a:rPr lang="en-US" sz="6600" dirty="0" err="1"/>
              <a:t>provincie</a:t>
            </a:r>
            <a:r>
              <a:rPr lang="en-US" sz="6600" dirty="0"/>
              <a:t> </a:t>
            </a:r>
            <a:br>
              <a:rPr lang="en-US" sz="6600" dirty="0"/>
            </a:br>
            <a:r>
              <a:rPr lang="en-US" sz="6600" dirty="0" err="1"/>
              <a:t>oost-vlaanderen</a:t>
            </a:r>
            <a:r>
              <a:rPr lang="en-US" sz="6600" dirty="0"/>
              <a:t> </a:t>
            </a:r>
            <a:br>
              <a:rPr lang="en-US" sz="6600" dirty="0"/>
            </a:br>
            <a:r>
              <a:rPr lang="en-US" sz="6600" dirty="0"/>
              <a:t>is </a:t>
            </a:r>
            <a:br>
              <a:rPr lang="en-US" sz="6600" dirty="0"/>
            </a:br>
            <a:r>
              <a:rPr lang="en-US" sz="8000" dirty="0"/>
              <a:t>gent</a:t>
            </a:r>
          </a:p>
        </p:txBody>
      </p:sp>
      <p:sp>
        <p:nvSpPr>
          <p:cNvPr id="52" name="Freeform 11">
            <a:extLst>
              <a:ext uri="{FF2B5EF4-FFF2-40B4-BE49-F238E27FC236}">
                <a16:creationId xmlns:a16="http://schemas.microsoft.com/office/drawing/2014/main" id="{EABA7E7F-0502-421C-8626-3B630F27CB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tx1">
              <a:alpha val="80000"/>
            </a:schemeClr>
          </a:solidFill>
          <a:ln w="0">
            <a:noFill/>
            <a:prstDash val="solid"/>
            <a:round/>
            <a:headEnd/>
            <a:tailEnd/>
          </a:ln>
        </p:spPr>
      </p:sp>
    </p:spTree>
    <p:extLst>
      <p:ext uri="{BB962C8B-B14F-4D97-AF65-F5344CB8AC3E}">
        <p14:creationId xmlns:p14="http://schemas.microsoft.com/office/powerpoint/2010/main" val="374667209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8" name="Rectangle 22">
            <a:extLst>
              <a:ext uri="{FF2B5EF4-FFF2-40B4-BE49-F238E27FC236}">
                <a16:creationId xmlns:a16="http://schemas.microsoft.com/office/drawing/2014/main" id="{2E402393-0CD9-4C74-906C-74AC06E1D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00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E2A2B5-CD02-4DBD-9B0A-7E7A0B46A014}"/>
              </a:ext>
            </a:extLst>
          </p:cNvPr>
          <p:cNvSpPr>
            <a:spLocks noGrp="1"/>
          </p:cNvSpPr>
          <p:nvPr>
            <p:ph type="title"/>
          </p:nvPr>
        </p:nvSpPr>
        <p:spPr>
          <a:xfrm>
            <a:off x="959755" y="804335"/>
            <a:ext cx="6574899" cy="1917518"/>
          </a:xfrm>
        </p:spPr>
        <p:txBody>
          <a:bodyPr anchor="ctr">
            <a:normAutofit/>
          </a:bodyPr>
          <a:lstStyle/>
          <a:p>
            <a:r>
              <a:rPr lang="en-US" dirty="0" err="1">
                <a:solidFill>
                  <a:schemeClr val="tx1"/>
                </a:solidFill>
              </a:rPr>
              <a:t>En</a:t>
            </a:r>
            <a:r>
              <a:rPr lang="en-US" dirty="0">
                <a:solidFill>
                  <a:schemeClr val="tx1"/>
                </a:solidFill>
              </a:rPr>
              <a:t> </a:t>
            </a:r>
            <a:r>
              <a:rPr lang="en-US" dirty="0" err="1">
                <a:solidFill>
                  <a:schemeClr val="accent5">
                    <a:lumMod val="75000"/>
                  </a:schemeClr>
                </a:solidFill>
              </a:rPr>
              <a:t>hier</a:t>
            </a:r>
            <a:r>
              <a:rPr lang="en-US" dirty="0">
                <a:solidFill>
                  <a:schemeClr val="tx1"/>
                </a:solidFill>
              </a:rPr>
              <a:t> is </a:t>
            </a:r>
            <a:r>
              <a:rPr lang="en-US" dirty="0" err="1">
                <a:solidFill>
                  <a:schemeClr val="tx1"/>
                </a:solidFill>
              </a:rPr>
              <a:t>oost-vlaanderen</a:t>
            </a:r>
            <a:endParaRPr lang="en-US" dirty="0">
              <a:solidFill>
                <a:schemeClr val="tx1"/>
              </a:solidFill>
            </a:endParaRPr>
          </a:p>
        </p:txBody>
      </p:sp>
      <p:sp>
        <p:nvSpPr>
          <p:cNvPr id="18" name="Content Placeholder 8">
            <a:extLst>
              <a:ext uri="{FF2B5EF4-FFF2-40B4-BE49-F238E27FC236}">
                <a16:creationId xmlns:a16="http://schemas.microsoft.com/office/drawing/2014/main" id="{175E821F-757C-4B7B-9A30-38C83D5FEDDB}"/>
              </a:ext>
            </a:extLst>
          </p:cNvPr>
          <p:cNvSpPr>
            <a:spLocks noGrp="1"/>
          </p:cNvSpPr>
          <p:nvPr>
            <p:ph idx="1"/>
          </p:nvPr>
        </p:nvSpPr>
        <p:spPr>
          <a:xfrm>
            <a:off x="959754" y="2871982"/>
            <a:ext cx="6574895" cy="3181684"/>
          </a:xfrm>
        </p:spPr>
        <p:txBody>
          <a:bodyPr anchor="t">
            <a:normAutofit/>
          </a:bodyPr>
          <a:lstStyle/>
          <a:p>
            <a:r>
              <a:rPr lang="nl-NL" dirty="0">
                <a:solidFill>
                  <a:schemeClr val="tx1"/>
                </a:solidFill>
              </a:rPr>
              <a:t>De provincie Oost-Vlaanderen is een van de vijf provincies van het Vlaams Gewest en een van de tien provincies van België.</a:t>
            </a:r>
          </a:p>
          <a:p>
            <a:r>
              <a:rPr lang="en-US" dirty="0">
                <a:solidFill>
                  <a:schemeClr val="tx1"/>
                </a:solidFill>
              </a:rPr>
              <a:t>In Oost-</a:t>
            </a:r>
            <a:r>
              <a:rPr lang="en-US" dirty="0" err="1">
                <a:solidFill>
                  <a:schemeClr val="tx1"/>
                </a:solidFill>
              </a:rPr>
              <a:t>Vlaanderen</a:t>
            </a:r>
            <a:r>
              <a:rPr lang="en-US" dirty="0">
                <a:solidFill>
                  <a:schemeClr val="tx1"/>
                </a:solidFill>
              </a:rPr>
              <a:t> </a:t>
            </a:r>
            <a:r>
              <a:rPr lang="en-US" dirty="0" err="1">
                <a:solidFill>
                  <a:schemeClr val="tx1"/>
                </a:solidFill>
              </a:rPr>
              <a:t>zijn</a:t>
            </a:r>
            <a:r>
              <a:rPr lang="en-US" dirty="0">
                <a:solidFill>
                  <a:schemeClr val="tx1"/>
                </a:solidFill>
              </a:rPr>
              <a:t> </a:t>
            </a:r>
            <a:r>
              <a:rPr lang="en-US" dirty="0" err="1">
                <a:solidFill>
                  <a:schemeClr val="tx1"/>
                </a:solidFill>
              </a:rPr>
              <a:t>er</a:t>
            </a:r>
            <a:r>
              <a:rPr lang="en-US" dirty="0">
                <a:solidFill>
                  <a:schemeClr val="tx1"/>
                </a:solidFill>
              </a:rPr>
              <a:t> 1 </a:t>
            </a:r>
            <a:r>
              <a:rPr lang="en-US" dirty="0" err="1">
                <a:solidFill>
                  <a:schemeClr val="tx1"/>
                </a:solidFill>
              </a:rPr>
              <a:t>en</a:t>
            </a:r>
            <a:r>
              <a:rPr lang="en-US" dirty="0">
                <a:solidFill>
                  <a:schemeClr val="tx1"/>
                </a:solidFill>
              </a:rPr>
              <a:t> </a:t>
            </a:r>
            <a:r>
              <a:rPr lang="en-US" dirty="0" err="1">
                <a:solidFill>
                  <a:schemeClr val="tx1"/>
                </a:solidFill>
              </a:rPr>
              <a:t>een</a:t>
            </a:r>
            <a:r>
              <a:rPr lang="en-US" dirty="0">
                <a:solidFill>
                  <a:schemeClr val="tx1"/>
                </a:solidFill>
              </a:rPr>
              <a:t> halve </a:t>
            </a:r>
            <a:r>
              <a:rPr lang="en-US" dirty="0" err="1">
                <a:solidFill>
                  <a:schemeClr val="tx1"/>
                </a:solidFill>
              </a:rPr>
              <a:t>miljoen</a:t>
            </a:r>
            <a:r>
              <a:rPr lang="en-US" dirty="0">
                <a:solidFill>
                  <a:schemeClr val="tx1"/>
                </a:solidFill>
              </a:rPr>
              <a:t> </a:t>
            </a:r>
            <a:r>
              <a:rPr lang="en-US" dirty="0" err="1">
                <a:solidFill>
                  <a:schemeClr val="tx1"/>
                </a:solidFill>
              </a:rPr>
              <a:t>inwoners</a:t>
            </a:r>
            <a:endParaRPr lang="en-US" dirty="0">
              <a:solidFill>
                <a:schemeClr val="tx1"/>
              </a:solidFill>
            </a:endParaRPr>
          </a:p>
          <a:p>
            <a:r>
              <a:rPr lang="en-US" dirty="0">
                <a:solidFill>
                  <a:schemeClr val="tx1"/>
                </a:solidFill>
              </a:rPr>
              <a:t> De </a:t>
            </a:r>
            <a:r>
              <a:rPr lang="en-US" dirty="0" err="1">
                <a:solidFill>
                  <a:schemeClr val="tx1"/>
                </a:solidFill>
              </a:rPr>
              <a:t>oppervlakte</a:t>
            </a:r>
            <a:r>
              <a:rPr lang="en-US" dirty="0">
                <a:solidFill>
                  <a:schemeClr val="tx1"/>
                </a:solidFill>
              </a:rPr>
              <a:t>‎ is 3.007 km²	</a:t>
            </a:r>
          </a:p>
          <a:p>
            <a:endParaRPr lang="en-US" dirty="0">
              <a:solidFill>
                <a:schemeClr val="tx1"/>
              </a:solidFill>
            </a:endParaRPr>
          </a:p>
          <a:p>
            <a:endParaRPr lang="en-US" dirty="0">
              <a:solidFill>
                <a:schemeClr val="tx1"/>
              </a:solidFill>
            </a:endParaRPr>
          </a:p>
        </p:txBody>
      </p:sp>
      <p:sp>
        <p:nvSpPr>
          <p:cNvPr id="29" name="Freeform: Shape 24">
            <a:extLst>
              <a:ext uri="{FF2B5EF4-FFF2-40B4-BE49-F238E27FC236}">
                <a16:creationId xmlns:a16="http://schemas.microsoft.com/office/drawing/2014/main" id="{8C4F1A0C-BD28-4977-9745-E2A4FB7527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9668" y="0"/>
            <a:ext cx="4232332" cy="3701000"/>
          </a:xfrm>
          <a:custGeom>
            <a:avLst/>
            <a:gdLst>
              <a:gd name="connsiteX0" fmla="*/ 319701 w 4232332"/>
              <a:gd name="connsiteY0" fmla="*/ 0 h 3701000"/>
              <a:gd name="connsiteX1" fmla="*/ 4232332 w 4232332"/>
              <a:gd name="connsiteY1" fmla="*/ 0 h 3701000"/>
              <a:gd name="connsiteX2" fmla="*/ 4232332 w 4232332"/>
              <a:gd name="connsiteY2" fmla="*/ 3034486 h 3701000"/>
              <a:gd name="connsiteX3" fmla="*/ 4230268 w 4232332"/>
              <a:gd name="connsiteY3" fmla="*/ 3035198 h 3701000"/>
              <a:gd name="connsiteX4" fmla="*/ 4185051 w 4232332"/>
              <a:gd name="connsiteY4" fmla="*/ 3049231 h 3701000"/>
              <a:gd name="connsiteX5" fmla="*/ 4136714 w 4232332"/>
              <a:gd name="connsiteY5" fmla="*/ 3061706 h 3701000"/>
              <a:gd name="connsiteX6" fmla="*/ 4089935 w 4232332"/>
              <a:gd name="connsiteY6" fmla="*/ 3074180 h 3701000"/>
              <a:gd name="connsiteX7" fmla="*/ 4043158 w 4232332"/>
              <a:gd name="connsiteY7" fmla="*/ 3088214 h 3701000"/>
              <a:gd name="connsiteX8" fmla="*/ 3997940 w 4232332"/>
              <a:gd name="connsiteY8" fmla="*/ 3103806 h 3701000"/>
              <a:gd name="connsiteX9" fmla="*/ 3955840 w 4232332"/>
              <a:gd name="connsiteY9" fmla="*/ 3122518 h 3701000"/>
              <a:gd name="connsiteX10" fmla="*/ 3916860 w 4232332"/>
              <a:gd name="connsiteY10" fmla="*/ 3144346 h 3701000"/>
              <a:gd name="connsiteX11" fmla="*/ 3882555 w 4232332"/>
              <a:gd name="connsiteY11" fmla="*/ 3172413 h 3701000"/>
              <a:gd name="connsiteX12" fmla="*/ 3846692 w 4232332"/>
              <a:gd name="connsiteY12" fmla="*/ 3203599 h 3701000"/>
              <a:gd name="connsiteX13" fmla="*/ 3815506 w 4232332"/>
              <a:gd name="connsiteY13" fmla="*/ 3239461 h 3701000"/>
              <a:gd name="connsiteX14" fmla="*/ 3785881 w 4232332"/>
              <a:gd name="connsiteY14" fmla="*/ 3276884 h 3701000"/>
              <a:gd name="connsiteX15" fmla="*/ 3756254 w 4232332"/>
              <a:gd name="connsiteY15" fmla="*/ 3315864 h 3701000"/>
              <a:gd name="connsiteX16" fmla="*/ 3726629 w 4232332"/>
              <a:gd name="connsiteY16" fmla="*/ 3354846 h 3701000"/>
              <a:gd name="connsiteX17" fmla="*/ 3697003 w 4232332"/>
              <a:gd name="connsiteY17" fmla="*/ 3392268 h 3701000"/>
              <a:gd name="connsiteX18" fmla="*/ 3664258 w 4232332"/>
              <a:gd name="connsiteY18" fmla="*/ 3428131 h 3701000"/>
              <a:gd name="connsiteX19" fmla="*/ 3631513 w 4232332"/>
              <a:gd name="connsiteY19" fmla="*/ 3459315 h 3701000"/>
              <a:gd name="connsiteX20" fmla="*/ 3594093 w 4232332"/>
              <a:gd name="connsiteY20" fmla="*/ 3485823 h 3701000"/>
              <a:gd name="connsiteX21" fmla="*/ 3555111 w 4232332"/>
              <a:gd name="connsiteY21" fmla="*/ 3506094 h 3701000"/>
              <a:gd name="connsiteX22" fmla="*/ 3508332 w 4232332"/>
              <a:gd name="connsiteY22" fmla="*/ 3520128 h 3701000"/>
              <a:gd name="connsiteX23" fmla="*/ 3459994 w 4232332"/>
              <a:gd name="connsiteY23" fmla="*/ 3526365 h 3701000"/>
              <a:gd name="connsiteX24" fmla="*/ 3410100 w 4232332"/>
              <a:gd name="connsiteY24" fmla="*/ 3527923 h 3701000"/>
              <a:gd name="connsiteX25" fmla="*/ 3357084 w 4232332"/>
              <a:gd name="connsiteY25" fmla="*/ 3523245 h 3701000"/>
              <a:gd name="connsiteX26" fmla="*/ 3304070 w 4232332"/>
              <a:gd name="connsiteY26" fmla="*/ 3517009 h 3701000"/>
              <a:gd name="connsiteX27" fmla="*/ 3251054 w 4232332"/>
              <a:gd name="connsiteY27" fmla="*/ 3509211 h 3701000"/>
              <a:gd name="connsiteX28" fmla="*/ 3198040 w 4232332"/>
              <a:gd name="connsiteY28" fmla="*/ 3502976 h 3701000"/>
              <a:gd name="connsiteX29" fmla="*/ 3145024 w 4232332"/>
              <a:gd name="connsiteY29" fmla="*/ 3499857 h 3701000"/>
              <a:gd name="connsiteX30" fmla="*/ 3093569 w 4232332"/>
              <a:gd name="connsiteY30" fmla="*/ 3499857 h 3701000"/>
              <a:gd name="connsiteX31" fmla="*/ 3045233 w 4232332"/>
              <a:gd name="connsiteY31" fmla="*/ 3506094 h 3701000"/>
              <a:gd name="connsiteX32" fmla="*/ 2995337 w 4232332"/>
              <a:gd name="connsiteY32" fmla="*/ 3518569 h 3701000"/>
              <a:gd name="connsiteX33" fmla="*/ 2950118 w 4232332"/>
              <a:gd name="connsiteY33" fmla="*/ 3537278 h 3701000"/>
              <a:gd name="connsiteX34" fmla="*/ 2903340 w 4232332"/>
              <a:gd name="connsiteY34" fmla="*/ 3562227 h 3701000"/>
              <a:gd name="connsiteX35" fmla="*/ 2856564 w 4232332"/>
              <a:gd name="connsiteY35" fmla="*/ 3587176 h 3701000"/>
              <a:gd name="connsiteX36" fmla="*/ 2809785 w 4232332"/>
              <a:gd name="connsiteY36" fmla="*/ 3615241 h 3701000"/>
              <a:gd name="connsiteX37" fmla="*/ 2764565 w 4232332"/>
              <a:gd name="connsiteY37" fmla="*/ 3641749 h 3701000"/>
              <a:gd name="connsiteX38" fmla="*/ 2716230 w 4232332"/>
              <a:gd name="connsiteY38" fmla="*/ 3665138 h 3701000"/>
              <a:gd name="connsiteX39" fmla="*/ 2669451 w 4232332"/>
              <a:gd name="connsiteY39" fmla="*/ 3683850 h 3701000"/>
              <a:gd name="connsiteX40" fmla="*/ 2621114 w 4232332"/>
              <a:gd name="connsiteY40" fmla="*/ 3696324 h 3701000"/>
              <a:gd name="connsiteX41" fmla="*/ 2571219 w 4232332"/>
              <a:gd name="connsiteY41" fmla="*/ 3701000 h 3701000"/>
              <a:gd name="connsiteX42" fmla="*/ 2521322 w 4232332"/>
              <a:gd name="connsiteY42" fmla="*/ 3696324 h 3701000"/>
              <a:gd name="connsiteX43" fmla="*/ 2472985 w 4232332"/>
              <a:gd name="connsiteY43" fmla="*/ 3683850 h 3701000"/>
              <a:gd name="connsiteX44" fmla="*/ 2426209 w 4232332"/>
              <a:gd name="connsiteY44" fmla="*/ 3665138 h 3701000"/>
              <a:gd name="connsiteX45" fmla="*/ 2377871 w 4232332"/>
              <a:gd name="connsiteY45" fmla="*/ 3641749 h 3701000"/>
              <a:gd name="connsiteX46" fmla="*/ 2332651 w 4232332"/>
              <a:gd name="connsiteY46" fmla="*/ 3615241 h 3701000"/>
              <a:gd name="connsiteX47" fmla="*/ 2285874 w 4232332"/>
              <a:gd name="connsiteY47" fmla="*/ 3587176 h 3701000"/>
              <a:gd name="connsiteX48" fmla="*/ 2239096 w 4232332"/>
              <a:gd name="connsiteY48" fmla="*/ 3562227 h 3701000"/>
              <a:gd name="connsiteX49" fmla="*/ 2192319 w 4232332"/>
              <a:gd name="connsiteY49" fmla="*/ 3537278 h 3701000"/>
              <a:gd name="connsiteX50" fmla="*/ 2145542 w 4232332"/>
              <a:gd name="connsiteY50" fmla="*/ 3518569 h 3701000"/>
              <a:gd name="connsiteX51" fmla="*/ 2097204 w 4232332"/>
              <a:gd name="connsiteY51" fmla="*/ 3506094 h 3701000"/>
              <a:gd name="connsiteX52" fmla="*/ 2048867 w 4232332"/>
              <a:gd name="connsiteY52" fmla="*/ 3499857 h 3701000"/>
              <a:gd name="connsiteX53" fmla="*/ 1997410 w 4232332"/>
              <a:gd name="connsiteY53" fmla="*/ 3499857 h 3701000"/>
              <a:gd name="connsiteX54" fmla="*/ 1944396 w 4232332"/>
              <a:gd name="connsiteY54" fmla="*/ 3502976 h 3701000"/>
              <a:gd name="connsiteX55" fmla="*/ 1891382 w 4232332"/>
              <a:gd name="connsiteY55" fmla="*/ 3509211 h 3701000"/>
              <a:gd name="connsiteX56" fmla="*/ 1838366 w 4232332"/>
              <a:gd name="connsiteY56" fmla="*/ 3517009 h 3701000"/>
              <a:gd name="connsiteX57" fmla="*/ 1785350 w 4232332"/>
              <a:gd name="connsiteY57" fmla="*/ 3523245 h 3701000"/>
              <a:gd name="connsiteX58" fmla="*/ 1732336 w 4232332"/>
              <a:gd name="connsiteY58" fmla="*/ 3527923 h 3701000"/>
              <a:gd name="connsiteX59" fmla="*/ 1682442 w 4232332"/>
              <a:gd name="connsiteY59" fmla="*/ 3526365 h 3701000"/>
              <a:gd name="connsiteX60" fmla="*/ 1634105 w 4232332"/>
              <a:gd name="connsiteY60" fmla="*/ 3520128 h 3701000"/>
              <a:gd name="connsiteX61" fmla="*/ 1587326 w 4232332"/>
              <a:gd name="connsiteY61" fmla="*/ 3506094 h 3701000"/>
              <a:gd name="connsiteX62" fmla="*/ 1548345 w 4232332"/>
              <a:gd name="connsiteY62" fmla="*/ 3485823 h 3701000"/>
              <a:gd name="connsiteX63" fmla="*/ 1510922 w 4232332"/>
              <a:gd name="connsiteY63" fmla="*/ 3459315 h 3701000"/>
              <a:gd name="connsiteX64" fmla="*/ 1478179 w 4232332"/>
              <a:gd name="connsiteY64" fmla="*/ 3428131 h 3701000"/>
              <a:gd name="connsiteX65" fmla="*/ 1445433 w 4232332"/>
              <a:gd name="connsiteY65" fmla="*/ 3392268 h 3701000"/>
              <a:gd name="connsiteX66" fmla="*/ 1415807 w 4232332"/>
              <a:gd name="connsiteY66" fmla="*/ 3354846 h 3701000"/>
              <a:gd name="connsiteX67" fmla="*/ 1386182 w 4232332"/>
              <a:gd name="connsiteY67" fmla="*/ 3315864 h 3701000"/>
              <a:gd name="connsiteX68" fmla="*/ 1356556 w 4232332"/>
              <a:gd name="connsiteY68" fmla="*/ 3276884 h 3701000"/>
              <a:gd name="connsiteX69" fmla="*/ 1326930 w 4232332"/>
              <a:gd name="connsiteY69" fmla="*/ 3239461 h 3701000"/>
              <a:gd name="connsiteX70" fmla="*/ 1295744 w 4232332"/>
              <a:gd name="connsiteY70" fmla="*/ 3203599 h 3701000"/>
              <a:gd name="connsiteX71" fmla="*/ 1259881 w 4232332"/>
              <a:gd name="connsiteY71" fmla="*/ 3172413 h 3701000"/>
              <a:gd name="connsiteX72" fmla="*/ 1225577 w 4232332"/>
              <a:gd name="connsiteY72" fmla="*/ 3144346 h 3701000"/>
              <a:gd name="connsiteX73" fmla="*/ 1186596 w 4232332"/>
              <a:gd name="connsiteY73" fmla="*/ 3122518 h 3701000"/>
              <a:gd name="connsiteX74" fmla="*/ 1144496 w 4232332"/>
              <a:gd name="connsiteY74" fmla="*/ 3103806 h 3701000"/>
              <a:gd name="connsiteX75" fmla="*/ 1099278 w 4232332"/>
              <a:gd name="connsiteY75" fmla="*/ 3088214 h 3701000"/>
              <a:gd name="connsiteX76" fmla="*/ 1052499 w 4232332"/>
              <a:gd name="connsiteY76" fmla="*/ 3074180 h 3701000"/>
              <a:gd name="connsiteX77" fmla="*/ 1005723 w 4232332"/>
              <a:gd name="connsiteY77" fmla="*/ 3061706 h 3701000"/>
              <a:gd name="connsiteX78" fmla="*/ 957386 w 4232332"/>
              <a:gd name="connsiteY78" fmla="*/ 3049231 h 3701000"/>
              <a:gd name="connsiteX79" fmla="*/ 912167 w 4232332"/>
              <a:gd name="connsiteY79" fmla="*/ 3035198 h 3701000"/>
              <a:gd name="connsiteX80" fmla="*/ 866948 w 4232332"/>
              <a:gd name="connsiteY80" fmla="*/ 3019606 h 3701000"/>
              <a:gd name="connsiteX81" fmla="*/ 824850 w 4232332"/>
              <a:gd name="connsiteY81" fmla="*/ 3000894 h 3701000"/>
              <a:gd name="connsiteX82" fmla="*/ 787426 w 4232332"/>
              <a:gd name="connsiteY82" fmla="*/ 2977505 h 3701000"/>
              <a:gd name="connsiteX83" fmla="*/ 753122 w 4232332"/>
              <a:gd name="connsiteY83" fmla="*/ 2949439 h 3701000"/>
              <a:gd name="connsiteX84" fmla="*/ 725057 w 4232332"/>
              <a:gd name="connsiteY84" fmla="*/ 2915136 h 3701000"/>
              <a:gd name="connsiteX85" fmla="*/ 701668 w 4232332"/>
              <a:gd name="connsiteY85" fmla="*/ 2877713 h 3701000"/>
              <a:gd name="connsiteX86" fmla="*/ 682956 w 4232332"/>
              <a:gd name="connsiteY86" fmla="*/ 2835613 h 3701000"/>
              <a:gd name="connsiteX87" fmla="*/ 667364 w 4232332"/>
              <a:gd name="connsiteY87" fmla="*/ 2790396 h 3701000"/>
              <a:gd name="connsiteX88" fmla="*/ 653331 w 4232332"/>
              <a:gd name="connsiteY88" fmla="*/ 2745177 h 3701000"/>
              <a:gd name="connsiteX89" fmla="*/ 640857 w 4232332"/>
              <a:gd name="connsiteY89" fmla="*/ 2696840 h 3701000"/>
              <a:gd name="connsiteX90" fmla="*/ 628382 w 4232332"/>
              <a:gd name="connsiteY90" fmla="*/ 2650063 h 3701000"/>
              <a:gd name="connsiteX91" fmla="*/ 614349 w 4232332"/>
              <a:gd name="connsiteY91" fmla="*/ 2603285 h 3701000"/>
              <a:gd name="connsiteX92" fmla="*/ 598756 w 4232332"/>
              <a:gd name="connsiteY92" fmla="*/ 2558065 h 3701000"/>
              <a:gd name="connsiteX93" fmla="*/ 580044 w 4232332"/>
              <a:gd name="connsiteY93" fmla="*/ 2515965 h 3701000"/>
              <a:gd name="connsiteX94" fmla="*/ 558214 w 4232332"/>
              <a:gd name="connsiteY94" fmla="*/ 2476984 h 3701000"/>
              <a:gd name="connsiteX95" fmla="*/ 530150 w 4232332"/>
              <a:gd name="connsiteY95" fmla="*/ 2442681 h 3701000"/>
              <a:gd name="connsiteX96" fmla="*/ 498963 w 4232332"/>
              <a:gd name="connsiteY96" fmla="*/ 2406817 h 3701000"/>
              <a:gd name="connsiteX97" fmla="*/ 463101 w 4232332"/>
              <a:gd name="connsiteY97" fmla="*/ 2375633 h 3701000"/>
              <a:gd name="connsiteX98" fmla="*/ 424118 w 4232332"/>
              <a:gd name="connsiteY98" fmla="*/ 2346007 h 3701000"/>
              <a:gd name="connsiteX99" fmla="*/ 385138 w 4232332"/>
              <a:gd name="connsiteY99" fmla="*/ 2316382 h 3701000"/>
              <a:gd name="connsiteX100" fmla="*/ 346157 w 4232332"/>
              <a:gd name="connsiteY100" fmla="*/ 2286756 h 3701000"/>
              <a:gd name="connsiteX101" fmla="*/ 308733 w 4232332"/>
              <a:gd name="connsiteY101" fmla="*/ 2257129 h 3701000"/>
              <a:gd name="connsiteX102" fmla="*/ 272871 w 4232332"/>
              <a:gd name="connsiteY102" fmla="*/ 2224386 h 3701000"/>
              <a:gd name="connsiteX103" fmla="*/ 241686 w 4232332"/>
              <a:gd name="connsiteY103" fmla="*/ 2191641 h 3701000"/>
              <a:gd name="connsiteX104" fmla="*/ 215179 w 4232332"/>
              <a:gd name="connsiteY104" fmla="*/ 2154219 h 3701000"/>
              <a:gd name="connsiteX105" fmla="*/ 194909 w 4232332"/>
              <a:gd name="connsiteY105" fmla="*/ 2115238 h 3701000"/>
              <a:gd name="connsiteX106" fmla="*/ 180876 w 4232332"/>
              <a:gd name="connsiteY106" fmla="*/ 2068461 h 3701000"/>
              <a:gd name="connsiteX107" fmla="*/ 174638 w 4232332"/>
              <a:gd name="connsiteY107" fmla="*/ 2020123 h 3701000"/>
              <a:gd name="connsiteX108" fmla="*/ 173078 w 4232332"/>
              <a:gd name="connsiteY108" fmla="*/ 1970225 h 3701000"/>
              <a:gd name="connsiteX109" fmla="*/ 177756 w 4232332"/>
              <a:gd name="connsiteY109" fmla="*/ 1917211 h 3701000"/>
              <a:gd name="connsiteX110" fmla="*/ 183993 w 4232332"/>
              <a:gd name="connsiteY110" fmla="*/ 1864197 h 3701000"/>
              <a:gd name="connsiteX111" fmla="*/ 191789 w 4232332"/>
              <a:gd name="connsiteY111" fmla="*/ 1811182 h 3701000"/>
              <a:gd name="connsiteX112" fmla="*/ 198027 w 4232332"/>
              <a:gd name="connsiteY112" fmla="*/ 1758167 h 3701000"/>
              <a:gd name="connsiteX113" fmla="*/ 201146 w 4232332"/>
              <a:gd name="connsiteY113" fmla="*/ 1705153 h 3701000"/>
              <a:gd name="connsiteX114" fmla="*/ 201146 w 4232332"/>
              <a:gd name="connsiteY114" fmla="*/ 1653697 h 3701000"/>
              <a:gd name="connsiteX115" fmla="*/ 194909 w 4232332"/>
              <a:gd name="connsiteY115" fmla="*/ 1605362 h 3701000"/>
              <a:gd name="connsiteX116" fmla="*/ 182434 w 4232332"/>
              <a:gd name="connsiteY116" fmla="*/ 1557024 h 3701000"/>
              <a:gd name="connsiteX117" fmla="*/ 163723 w 4232332"/>
              <a:gd name="connsiteY117" fmla="*/ 1511804 h 3701000"/>
              <a:gd name="connsiteX118" fmla="*/ 140335 w 4232332"/>
              <a:gd name="connsiteY118" fmla="*/ 1465027 h 3701000"/>
              <a:gd name="connsiteX119" fmla="*/ 113826 w 4232332"/>
              <a:gd name="connsiteY119" fmla="*/ 1418251 h 3701000"/>
              <a:gd name="connsiteX120" fmla="*/ 85761 w 4232332"/>
              <a:gd name="connsiteY120" fmla="*/ 1371472 h 3701000"/>
              <a:gd name="connsiteX121" fmla="*/ 59253 w 4232332"/>
              <a:gd name="connsiteY121" fmla="*/ 1326252 h 3701000"/>
              <a:gd name="connsiteX122" fmla="*/ 35863 w 4232332"/>
              <a:gd name="connsiteY122" fmla="*/ 1277917 h 3701000"/>
              <a:gd name="connsiteX123" fmla="*/ 17153 w 4232332"/>
              <a:gd name="connsiteY123" fmla="*/ 1231139 h 3701000"/>
              <a:gd name="connsiteX124" fmla="*/ 4679 w 4232332"/>
              <a:gd name="connsiteY124" fmla="*/ 1182801 h 3701000"/>
              <a:gd name="connsiteX125" fmla="*/ 0 w 4232332"/>
              <a:gd name="connsiteY125" fmla="*/ 1132905 h 3701000"/>
              <a:gd name="connsiteX126" fmla="*/ 4679 w 4232332"/>
              <a:gd name="connsiteY126" fmla="*/ 1083010 h 3701000"/>
              <a:gd name="connsiteX127" fmla="*/ 17153 w 4232332"/>
              <a:gd name="connsiteY127" fmla="*/ 1034673 h 3701000"/>
              <a:gd name="connsiteX128" fmla="*/ 35863 w 4232332"/>
              <a:gd name="connsiteY128" fmla="*/ 987895 h 3701000"/>
              <a:gd name="connsiteX129" fmla="*/ 59253 w 4232332"/>
              <a:gd name="connsiteY129" fmla="*/ 939559 h 3701000"/>
              <a:gd name="connsiteX130" fmla="*/ 85761 w 4232332"/>
              <a:gd name="connsiteY130" fmla="*/ 894339 h 3701000"/>
              <a:gd name="connsiteX131" fmla="*/ 113826 w 4232332"/>
              <a:gd name="connsiteY131" fmla="*/ 847563 h 3701000"/>
              <a:gd name="connsiteX132" fmla="*/ 140335 w 4232332"/>
              <a:gd name="connsiteY132" fmla="*/ 800784 h 3701000"/>
              <a:gd name="connsiteX133" fmla="*/ 163723 w 4232332"/>
              <a:gd name="connsiteY133" fmla="*/ 754007 h 3701000"/>
              <a:gd name="connsiteX134" fmla="*/ 182434 w 4232332"/>
              <a:gd name="connsiteY134" fmla="*/ 708787 h 3701000"/>
              <a:gd name="connsiteX135" fmla="*/ 194909 w 4232332"/>
              <a:gd name="connsiteY135" fmla="*/ 660451 h 3701000"/>
              <a:gd name="connsiteX136" fmla="*/ 201146 w 4232332"/>
              <a:gd name="connsiteY136" fmla="*/ 612115 h 3701000"/>
              <a:gd name="connsiteX137" fmla="*/ 201146 w 4232332"/>
              <a:gd name="connsiteY137" fmla="*/ 560659 h 3701000"/>
              <a:gd name="connsiteX138" fmla="*/ 198027 w 4232332"/>
              <a:gd name="connsiteY138" fmla="*/ 507644 h 3701000"/>
              <a:gd name="connsiteX139" fmla="*/ 191789 w 4232332"/>
              <a:gd name="connsiteY139" fmla="*/ 454630 h 3701000"/>
              <a:gd name="connsiteX140" fmla="*/ 183993 w 4232332"/>
              <a:gd name="connsiteY140" fmla="*/ 401614 h 3701000"/>
              <a:gd name="connsiteX141" fmla="*/ 177756 w 4232332"/>
              <a:gd name="connsiteY141" fmla="*/ 348600 h 3701000"/>
              <a:gd name="connsiteX142" fmla="*/ 173078 w 4232332"/>
              <a:gd name="connsiteY142" fmla="*/ 295586 h 3701000"/>
              <a:gd name="connsiteX143" fmla="*/ 174638 w 4232332"/>
              <a:gd name="connsiteY143" fmla="*/ 245689 h 3701000"/>
              <a:gd name="connsiteX144" fmla="*/ 180876 w 4232332"/>
              <a:gd name="connsiteY144" fmla="*/ 197353 h 3701000"/>
              <a:gd name="connsiteX145" fmla="*/ 194909 w 4232332"/>
              <a:gd name="connsiteY145" fmla="*/ 150574 h 3701000"/>
              <a:gd name="connsiteX146" fmla="*/ 215179 w 4232332"/>
              <a:gd name="connsiteY146" fmla="*/ 111594 h 3701000"/>
              <a:gd name="connsiteX147" fmla="*/ 241686 w 4232332"/>
              <a:gd name="connsiteY147" fmla="*/ 74171 h 3701000"/>
              <a:gd name="connsiteX148" fmla="*/ 272871 w 4232332"/>
              <a:gd name="connsiteY148" fmla="*/ 41427 h 3701000"/>
              <a:gd name="connsiteX149" fmla="*/ 308733 w 4232332"/>
              <a:gd name="connsiteY149" fmla="*/ 8683 h 370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4232332" h="3701000">
                <a:moveTo>
                  <a:pt x="319701" y="0"/>
                </a:moveTo>
                <a:lnTo>
                  <a:pt x="4232332" y="0"/>
                </a:lnTo>
                <a:lnTo>
                  <a:pt x="4232332" y="3034486"/>
                </a:lnTo>
                <a:lnTo>
                  <a:pt x="4230268" y="3035198"/>
                </a:lnTo>
                <a:lnTo>
                  <a:pt x="4185051" y="3049231"/>
                </a:lnTo>
                <a:lnTo>
                  <a:pt x="4136714" y="3061706"/>
                </a:lnTo>
                <a:lnTo>
                  <a:pt x="4089935" y="3074180"/>
                </a:lnTo>
                <a:lnTo>
                  <a:pt x="4043158" y="3088214"/>
                </a:lnTo>
                <a:lnTo>
                  <a:pt x="3997940" y="3103806"/>
                </a:lnTo>
                <a:lnTo>
                  <a:pt x="3955840" y="3122518"/>
                </a:lnTo>
                <a:lnTo>
                  <a:pt x="3916860" y="3144346"/>
                </a:lnTo>
                <a:lnTo>
                  <a:pt x="3882555" y="3172413"/>
                </a:lnTo>
                <a:lnTo>
                  <a:pt x="3846692" y="3203599"/>
                </a:lnTo>
                <a:lnTo>
                  <a:pt x="3815506" y="3239461"/>
                </a:lnTo>
                <a:lnTo>
                  <a:pt x="3785881" y="3276884"/>
                </a:lnTo>
                <a:lnTo>
                  <a:pt x="3756254" y="3315864"/>
                </a:lnTo>
                <a:lnTo>
                  <a:pt x="3726629" y="3354846"/>
                </a:lnTo>
                <a:lnTo>
                  <a:pt x="3697003" y="3392268"/>
                </a:lnTo>
                <a:lnTo>
                  <a:pt x="3664258" y="3428131"/>
                </a:lnTo>
                <a:lnTo>
                  <a:pt x="3631513" y="3459315"/>
                </a:lnTo>
                <a:lnTo>
                  <a:pt x="3594093" y="3485823"/>
                </a:lnTo>
                <a:lnTo>
                  <a:pt x="3555111" y="3506094"/>
                </a:lnTo>
                <a:lnTo>
                  <a:pt x="3508332" y="3520128"/>
                </a:lnTo>
                <a:lnTo>
                  <a:pt x="3459994" y="3526365"/>
                </a:lnTo>
                <a:lnTo>
                  <a:pt x="3410100" y="3527923"/>
                </a:lnTo>
                <a:lnTo>
                  <a:pt x="3357084" y="3523245"/>
                </a:lnTo>
                <a:lnTo>
                  <a:pt x="3304070" y="3517009"/>
                </a:lnTo>
                <a:lnTo>
                  <a:pt x="3251054" y="3509211"/>
                </a:lnTo>
                <a:lnTo>
                  <a:pt x="3198040" y="3502976"/>
                </a:lnTo>
                <a:lnTo>
                  <a:pt x="3145024" y="3499857"/>
                </a:lnTo>
                <a:lnTo>
                  <a:pt x="3093569" y="3499857"/>
                </a:lnTo>
                <a:lnTo>
                  <a:pt x="3045233" y="3506094"/>
                </a:lnTo>
                <a:lnTo>
                  <a:pt x="2995337" y="3518569"/>
                </a:lnTo>
                <a:lnTo>
                  <a:pt x="2950118" y="3537278"/>
                </a:lnTo>
                <a:lnTo>
                  <a:pt x="2903340" y="3562227"/>
                </a:lnTo>
                <a:lnTo>
                  <a:pt x="2856564" y="3587176"/>
                </a:lnTo>
                <a:lnTo>
                  <a:pt x="2809785" y="3615241"/>
                </a:lnTo>
                <a:lnTo>
                  <a:pt x="2764565" y="3641749"/>
                </a:lnTo>
                <a:lnTo>
                  <a:pt x="2716230" y="3665138"/>
                </a:lnTo>
                <a:lnTo>
                  <a:pt x="2669451" y="3683850"/>
                </a:lnTo>
                <a:lnTo>
                  <a:pt x="2621114" y="3696324"/>
                </a:lnTo>
                <a:lnTo>
                  <a:pt x="2571219" y="3701000"/>
                </a:lnTo>
                <a:lnTo>
                  <a:pt x="2521322" y="3696324"/>
                </a:lnTo>
                <a:lnTo>
                  <a:pt x="2472985" y="3683850"/>
                </a:lnTo>
                <a:lnTo>
                  <a:pt x="2426209" y="3665138"/>
                </a:lnTo>
                <a:lnTo>
                  <a:pt x="2377871" y="3641749"/>
                </a:lnTo>
                <a:lnTo>
                  <a:pt x="2332651" y="3615241"/>
                </a:lnTo>
                <a:lnTo>
                  <a:pt x="2285874" y="3587176"/>
                </a:lnTo>
                <a:lnTo>
                  <a:pt x="2239096" y="3562227"/>
                </a:lnTo>
                <a:lnTo>
                  <a:pt x="2192319" y="3537278"/>
                </a:lnTo>
                <a:lnTo>
                  <a:pt x="2145542" y="3518569"/>
                </a:lnTo>
                <a:lnTo>
                  <a:pt x="2097204" y="3506094"/>
                </a:lnTo>
                <a:lnTo>
                  <a:pt x="2048867" y="3499857"/>
                </a:lnTo>
                <a:lnTo>
                  <a:pt x="1997410" y="3499857"/>
                </a:lnTo>
                <a:lnTo>
                  <a:pt x="1944396" y="3502976"/>
                </a:lnTo>
                <a:lnTo>
                  <a:pt x="1891382" y="3509211"/>
                </a:lnTo>
                <a:lnTo>
                  <a:pt x="1838366" y="3517009"/>
                </a:lnTo>
                <a:lnTo>
                  <a:pt x="1785350" y="3523245"/>
                </a:lnTo>
                <a:lnTo>
                  <a:pt x="1732336" y="3527923"/>
                </a:lnTo>
                <a:lnTo>
                  <a:pt x="1682442" y="3526365"/>
                </a:lnTo>
                <a:lnTo>
                  <a:pt x="1634105" y="3520128"/>
                </a:lnTo>
                <a:lnTo>
                  <a:pt x="1587326" y="3506094"/>
                </a:lnTo>
                <a:lnTo>
                  <a:pt x="1548345" y="3485823"/>
                </a:lnTo>
                <a:lnTo>
                  <a:pt x="1510922" y="3459315"/>
                </a:lnTo>
                <a:lnTo>
                  <a:pt x="1478179" y="3428131"/>
                </a:lnTo>
                <a:lnTo>
                  <a:pt x="1445433" y="3392268"/>
                </a:lnTo>
                <a:lnTo>
                  <a:pt x="1415807" y="3354846"/>
                </a:lnTo>
                <a:lnTo>
                  <a:pt x="1386182" y="3315864"/>
                </a:lnTo>
                <a:lnTo>
                  <a:pt x="1356556" y="3276884"/>
                </a:lnTo>
                <a:lnTo>
                  <a:pt x="1326930" y="3239461"/>
                </a:lnTo>
                <a:lnTo>
                  <a:pt x="1295744" y="3203599"/>
                </a:lnTo>
                <a:lnTo>
                  <a:pt x="1259881" y="3172413"/>
                </a:lnTo>
                <a:lnTo>
                  <a:pt x="1225577" y="3144346"/>
                </a:lnTo>
                <a:lnTo>
                  <a:pt x="1186596" y="3122518"/>
                </a:lnTo>
                <a:lnTo>
                  <a:pt x="1144496" y="3103806"/>
                </a:lnTo>
                <a:lnTo>
                  <a:pt x="1099278" y="3088214"/>
                </a:lnTo>
                <a:lnTo>
                  <a:pt x="1052499" y="3074180"/>
                </a:lnTo>
                <a:lnTo>
                  <a:pt x="1005723" y="3061706"/>
                </a:lnTo>
                <a:lnTo>
                  <a:pt x="957386" y="3049231"/>
                </a:lnTo>
                <a:lnTo>
                  <a:pt x="912167" y="3035198"/>
                </a:lnTo>
                <a:lnTo>
                  <a:pt x="866948" y="3019606"/>
                </a:lnTo>
                <a:lnTo>
                  <a:pt x="824850" y="3000894"/>
                </a:lnTo>
                <a:lnTo>
                  <a:pt x="787426" y="2977505"/>
                </a:lnTo>
                <a:lnTo>
                  <a:pt x="753122" y="2949439"/>
                </a:lnTo>
                <a:lnTo>
                  <a:pt x="725057" y="2915136"/>
                </a:lnTo>
                <a:lnTo>
                  <a:pt x="701668" y="2877713"/>
                </a:lnTo>
                <a:lnTo>
                  <a:pt x="682956" y="2835613"/>
                </a:lnTo>
                <a:lnTo>
                  <a:pt x="667364" y="2790396"/>
                </a:lnTo>
                <a:lnTo>
                  <a:pt x="653331" y="2745177"/>
                </a:lnTo>
                <a:lnTo>
                  <a:pt x="640857" y="2696840"/>
                </a:lnTo>
                <a:lnTo>
                  <a:pt x="628382" y="2650063"/>
                </a:lnTo>
                <a:lnTo>
                  <a:pt x="614349" y="2603285"/>
                </a:lnTo>
                <a:lnTo>
                  <a:pt x="598756" y="2558065"/>
                </a:lnTo>
                <a:lnTo>
                  <a:pt x="580044" y="2515965"/>
                </a:lnTo>
                <a:lnTo>
                  <a:pt x="558214" y="2476984"/>
                </a:lnTo>
                <a:lnTo>
                  <a:pt x="530150" y="2442681"/>
                </a:lnTo>
                <a:lnTo>
                  <a:pt x="498963" y="2406817"/>
                </a:lnTo>
                <a:lnTo>
                  <a:pt x="463101" y="2375633"/>
                </a:lnTo>
                <a:lnTo>
                  <a:pt x="424118" y="2346007"/>
                </a:lnTo>
                <a:lnTo>
                  <a:pt x="385138" y="2316382"/>
                </a:lnTo>
                <a:lnTo>
                  <a:pt x="346157" y="2286756"/>
                </a:lnTo>
                <a:lnTo>
                  <a:pt x="308733" y="2257129"/>
                </a:lnTo>
                <a:lnTo>
                  <a:pt x="272871" y="2224386"/>
                </a:lnTo>
                <a:lnTo>
                  <a:pt x="241686" y="2191641"/>
                </a:lnTo>
                <a:lnTo>
                  <a:pt x="215179" y="2154219"/>
                </a:lnTo>
                <a:lnTo>
                  <a:pt x="194909" y="2115238"/>
                </a:lnTo>
                <a:lnTo>
                  <a:pt x="180876" y="2068461"/>
                </a:lnTo>
                <a:lnTo>
                  <a:pt x="174638" y="2020123"/>
                </a:lnTo>
                <a:lnTo>
                  <a:pt x="173078" y="1970225"/>
                </a:lnTo>
                <a:lnTo>
                  <a:pt x="177756" y="1917211"/>
                </a:lnTo>
                <a:lnTo>
                  <a:pt x="183993" y="1864197"/>
                </a:lnTo>
                <a:lnTo>
                  <a:pt x="191789" y="1811182"/>
                </a:lnTo>
                <a:lnTo>
                  <a:pt x="198027" y="1758167"/>
                </a:lnTo>
                <a:lnTo>
                  <a:pt x="201146" y="1705153"/>
                </a:lnTo>
                <a:lnTo>
                  <a:pt x="201146" y="1653697"/>
                </a:lnTo>
                <a:lnTo>
                  <a:pt x="194909" y="1605362"/>
                </a:lnTo>
                <a:lnTo>
                  <a:pt x="182434" y="1557024"/>
                </a:lnTo>
                <a:lnTo>
                  <a:pt x="163723" y="1511804"/>
                </a:lnTo>
                <a:lnTo>
                  <a:pt x="140335" y="1465027"/>
                </a:lnTo>
                <a:lnTo>
                  <a:pt x="113826" y="1418251"/>
                </a:lnTo>
                <a:lnTo>
                  <a:pt x="85761" y="1371472"/>
                </a:lnTo>
                <a:lnTo>
                  <a:pt x="59253" y="1326252"/>
                </a:lnTo>
                <a:lnTo>
                  <a:pt x="35863" y="1277917"/>
                </a:lnTo>
                <a:lnTo>
                  <a:pt x="17153" y="1231139"/>
                </a:lnTo>
                <a:lnTo>
                  <a:pt x="4679" y="1182801"/>
                </a:lnTo>
                <a:lnTo>
                  <a:pt x="0" y="1132905"/>
                </a:lnTo>
                <a:lnTo>
                  <a:pt x="4679" y="1083010"/>
                </a:lnTo>
                <a:lnTo>
                  <a:pt x="17153" y="1034673"/>
                </a:lnTo>
                <a:lnTo>
                  <a:pt x="35863" y="987895"/>
                </a:lnTo>
                <a:lnTo>
                  <a:pt x="59253" y="939559"/>
                </a:lnTo>
                <a:lnTo>
                  <a:pt x="85761" y="894339"/>
                </a:lnTo>
                <a:lnTo>
                  <a:pt x="113826" y="847563"/>
                </a:lnTo>
                <a:lnTo>
                  <a:pt x="140335" y="800784"/>
                </a:lnTo>
                <a:lnTo>
                  <a:pt x="163723" y="754007"/>
                </a:lnTo>
                <a:lnTo>
                  <a:pt x="182434" y="708787"/>
                </a:lnTo>
                <a:lnTo>
                  <a:pt x="194909" y="660451"/>
                </a:lnTo>
                <a:lnTo>
                  <a:pt x="201146" y="612115"/>
                </a:lnTo>
                <a:lnTo>
                  <a:pt x="201146" y="560659"/>
                </a:lnTo>
                <a:lnTo>
                  <a:pt x="198027" y="507644"/>
                </a:lnTo>
                <a:lnTo>
                  <a:pt x="191789" y="454630"/>
                </a:lnTo>
                <a:lnTo>
                  <a:pt x="183993" y="401614"/>
                </a:lnTo>
                <a:lnTo>
                  <a:pt x="177756" y="348600"/>
                </a:lnTo>
                <a:lnTo>
                  <a:pt x="173078" y="295586"/>
                </a:lnTo>
                <a:lnTo>
                  <a:pt x="174638" y="245689"/>
                </a:lnTo>
                <a:lnTo>
                  <a:pt x="180876" y="197353"/>
                </a:lnTo>
                <a:lnTo>
                  <a:pt x="194909" y="150574"/>
                </a:lnTo>
                <a:lnTo>
                  <a:pt x="215179" y="111594"/>
                </a:lnTo>
                <a:lnTo>
                  <a:pt x="241686" y="74171"/>
                </a:lnTo>
                <a:lnTo>
                  <a:pt x="272871" y="41427"/>
                </a:lnTo>
                <a:lnTo>
                  <a:pt x="308733" y="868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pic>
        <p:nvPicPr>
          <p:cNvPr id="5" name="Content Placeholder 4" descr="A close up of a map&#10;&#10;Description automatically generated">
            <a:extLst>
              <a:ext uri="{FF2B5EF4-FFF2-40B4-BE49-F238E27FC236}">
                <a16:creationId xmlns:a16="http://schemas.microsoft.com/office/drawing/2014/main" id="{9E7E388E-3603-47FF-90A9-77D58C897CD9}"/>
              </a:ext>
            </a:extLst>
          </p:cNvPr>
          <p:cNvPicPr>
            <a:picLocks noChangeAspect="1"/>
          </p:cNvPicPr>
          <p:nvPr/>
        </p:nvPicPr>
        <p:blipFill rotWithShape="1">
          <a:blip r:embed="rId2"/>
          <a:srcRect r="201"/>
          <a:stretch/>
        </p:blipFill>
        <p:spPr>
          <a:xfrm>
            <a:off x="7689037" y="113222"/>
            <a:ext cx="4116885" cy="3585722"/>
          </a:xfrm>
          <a:custGeom>
            <a:avLst/>
            <a:gdLst/>
            <a:ahLst/>
            <a:cxnLst/>
            <a:rect l="l" t="t" r="r" b="b"/>
            <a:pathLst>
              <a:path w="4116885" h="3585722">
                <a:moveTo>
                  <a:pt x="371204" y="0"/>
                </a:moveTo>
                <a:lnTo>
                  <a:pt x="4116885" y="0"/>
                </a:lnTo>
                <a:lnTo>
                  <a:pt x="4116885" y="2920084"/>
                </a:lnTo>
                <a:lnTo>
                  <a:pt x="4083518" y="2934914"/>
                </a:lnTo>
                <a:lnTo>
                  <a:pt x="4040331" y="2949806"/>
                </a:lnTo>
                <a:lnTo>
                  <a:pt x="3997143" y="2963209"/>
                </a:lnTo>
                <a:lnTo>
                  <a:pt x="3950976" y="2975125"/>
                </a:lnTo>
                <a:lnTo>
                  <a:pt x="3906298" y="2987039"/>
                </a:lnTo>
                <a:lnTo>
                  <a:pt x="3861622" y="3000442"/>
                </a:lnTo>
                <a:lnTo>
                  <a:pt x="3818433" y="3015336"/>
                </a:lnTo>
                <a:lnTo>
                  <a:pt x="3778225" y="3033207"/>
                </a:lnTo>
                <a:lnTo>
                  <a:pt x="3740994" y="3054056"/>
                </a:lnTo>
                <a:lnTo>
                  <a:pt x="3708230" y="3080861"/>
                </a:lnTo>
                <a:lnTo>
                  <a:pt x="3673977" y="3110649"/>
                </a:lnTo>
                <a:lnTo>
                  <a:pt x="3644190" y="3144902"/>
                </a:lnTo>
                <a:lnTo>
                  <a:pt x="3615895" y="3180643"/>
                </a:lnTo>
                <a:lnTo>
                  <a:pt x="3587600" y="3217874"/>
                </a:lnTo>
                <a:lnTo>
                  <a:pt x="3559305" y="3255107"/>
                </a:lnTo>
                <a:lnTo>
                  <a:pt x="3531009" y="3290849"/>
                </a:lnTo>
                <a:lnTo>
                  <a:pt x="3499734" y="3325101"/>
                </a:lnTo>
                <a:lnTo>
                  <a:pt x="3468459" y="3354887"/>
                </a:lnTo>
                <a:lnTo>
                  <a:pt x="3432719" y="3380204"/>
                </a:lnTo>
                <a:lnTo>
                  <a:pt x="3395487" y="3399565"/>
                </a:lnTo>
                <a:lnTo>
                  <a:pt x="3350809" y="3412968"/>
                </a:lnTo>
                <a:lnTo>
                  <a:pt x="3304642" y="3418925"/>
                </a:lnTo>
                <a:lnTo>
                  <a:pt x="3256988" y="3420415"/>
                </a:lnTo>
                <a:lnTo>
                  <a:pt x="3206353" y="3415946"/>
                </a:lnTo>
                <a:lnTo>
                  <a:pt x="3155719" y="3409991"/>
                </a:lnTo>
                <a:lnTo>
                  <a:pt x="3105083" y="3402543"/>
                </a:lnTo>
                <a:lnTo>
                  <a:pt x="3054450" y="3396587"/>
                </a:lnTo>
                <a:lnTo>
                  <a:pt x="3003814" y="3393607"/>
                </a:lnTo>
                <a:lnTo>
                  <a:pt x="2954669" y="3393607"/>
                </a:lnTo>
                <a:lnTo>
                  <a:pt x="2908503" y="3399565"/>
                </a:lnTo>
                <a:lnTo>
                  <a:pt x="2860847" y="3411479"/>
                </a:lnTo>
                <a:lnTo>
                  <a:pt x="2817659" y="3429350"/>
                </a:lnTo>
                <a:lnTo>
                  <a:pt x="2772981" y="3453178"/>
                </a:lnTo>
                <a:lnTo>
                  <a:pt x="2728305" y="3477008"/>
                </a:lnTo>
                <a:lnTo>
                  <a:pt x="2683627" y="3503814"/>
                </a:lnTo>
                <a:lnTo>
                  <a:pt x="2640437" y="3529131"/>
                </a:lnTo>
                <a:lnTo>
                  <a:pt x="2594272" y="3551469"/>
                </a:lnTo>
                <a:lnTo>
                  <a:pt x="2549594" y="3569341"/>
                </a:lnTo>
                <a:lnTo>
                  <a:pt x="2503426" y="3581255"/>
                </a:lnTo>
                <a:lnTo>
                  <a:pt x="2455772" y="3585722"/>
                </a:lnTo>
                <a:lnTo>
                  <a:pt x="2408116" y="3581255"/>
                </a:lnTo>
                <a:lnTo>
                  <a:pt x="2361949" y="3569341"/>
                </a:lnTo>
                <a:lnTo>
                  <a:pt x="2317272" y="3551469"/>
                </a:lnTo>
                <a:lnTo>
                  <a:pt x="2271105" y="3529131"/>
                </a:lnTo>
                <a:lnTo>
                  <a:pt x="2227917" y="3503814"/>
                </a:lnTo>
                <a:lnTo>
                  <a:pt x="2183239" y="3477008"/>
                </a:lnTo>
                <a:lnTo>
                  <a:pt x="2138561" y="3453178"/>
                </a:lnTo>
                <a:lnTo>
                  <a:pt x="2093885" y="3429350"/>
                </a:lnTo>
                <a:lnTo>
                  <a:pt x="2049208" y="3411479"/>
                </a:lnTo>
                <a:lnTo>
                  <a:pt x="2003041" y="3399565"/>
                </a:lnTo>
                <a:lnTo>
                  <a:pt x="1956874" y="3393607"/>
                </a:lnTo>
                <a:lnTo>
                  <a:pt x="1907728" y="3393607"/>
                </a:lnTo>
                <a:lnTo>
                  <a:pt x="1857094" y="3396587"/>
                </a:lnTo>
                <a:lnTo>
                  <a:pt x="1806460" y="3402543"/>
                </a:lnTo>
                <a:lnTo>
                  <a:pt x="1755825" y="3409991"/>
                </a:lnTo>
                <a:lnTo>
                  <a:pt x="1705189" y="3415946"/>
                </a:lnTo>
                <a:lnTo>
                  <a:pt x="1654555" y="3420415"/>
                </a:lnTo>
                <a:lnTo>
                  <a:pt x="1606901" y="3418925"/>
                </a:lnTo>
                <a:lnTo>
                  <a:pt x="1560733" y="3412968"/>
                </a:lnTo>
                <a:lnTo>
                  <a:pt x="1516055" y="3399565"/>
                </a:lnTo>
                <a:lnTo>
                  <a:pt x="1478825" y="3380204"/>
                </a:lnTo>
                <a:lnTo>
                  <a:pt x="1443081" y="3354887"/>
                </a:lnTo>
                <a:lnTo>
                  <a:pt x="1411808" y="3325101"/>
                </a:lnTo>
                <a:lnTo>
                  <a:pt x="1380533" y="3290849"/>
                </a:lnTo>
                <a:lnTo>
                  <a:pt x="1352239" y="3255107"/>
                </a:lnTo>
                <a:lnTo>
                  <a:pt x="1323942" y="3217874"/>
                </a:lnTo>
                <a:lnTo>
                  <a:pt x="1295647" y="3180643"/>
                </a:lnTo>
                <a:lnTo>
                  <a:pt x="1267352" y="3144902"/>
                </a:lnTo>
                <a:lnTo>
                  <a:pt x="1237566" y="3110649"/>
                </a:lnTo>
                <a:lnTo>
                  <a:pt x="1203314" y="3080861"/>
                </a:lnTo>
                <a:lnTo>
                  <a:pt x="1170550" y="3054056"/>
                </a:lnTo>
                <a:lnTo>
                  <a:pt x="1133319" y="3033207"/>
                </a:lnTo>
                <a:lnTo>
                  <a:pt x="1093109" y="3015336"/>
                </a:lnTo>
                <a:lnTo>
                  <a:pt x="1049921" y="3000442"/>
                </a:lnTo>
                <a:lnTo>
                  <a:pt x="1005242" y="2987039"/>
                </a:lnTo>
                <a:lnTo>
                  <a:pt x="960566" y="2975125"/>
                </a:lnTo>
                <a:lnTo>
                  <a:pt x="914400" y="2963209"/>
                </a:lnTo>
                <a:lnTo>
                  <a:pt x="871211" y="2949806"/>
                </a:lnTo>
                <a:lnTo>
                  <a:pt x="828022" y="2934914"/>
                </a:lnTo>
                <a:lnTo>
                  <a:pt x="787813" y="2917043"/>
                </a:lnTo>
                <a:lnTo>
                  <a:pt x="752072" y="2894704"/>
                </a:lnTo>
                <a:lnTo>
                  <a:pt x="719306" y="2867898"/>
                </a:lnTo>
                <a:lnTo>
                  <a:pt x="692502" y="2835134"/>
                </a:lnTo>
                <a:lnTo>
                  <a:pt x="670163" y="2799391"/>
                </a:lnTo>
                <a:lnTo>
                  <a:pt x="652291" y="2759180"/>
                </a:lnTo>
                <a:lnTo>
                  <a:pt x="637399" y="2715993"/>
                </a:lnTo>
                <a:lnTo>
                  <a:pt x="623997" y="2672804"/>
                </a:lnTo>
                <a:lnTo>
                  <a:pt x="612083" y="2626638"/>
                </a:lnTo>
                <a:lnTo>
                  <a:pt x="600169" y="2581960"/>
                </a:lnTo>
                <a:lnTo>
                  <a:pt x="586764" y="2537281"/>
                </a:lnTo>
                <a:lnTo>
                  <a:pt x="571872" y="2494092"/>
                </a:lnTo>
                <a:lnTo>
                  <a:pt x="554000" y="2453882"/>
                </a:lnTo>
                <a:lnTo>
                  <a:pt x="533152" y="2416651"/>
                </a:lnTo>
                <a:lnTo>
                  <a:pt x="506346" y="2383887"/>
                </a:lnTo>
                <a:lnTo>
                  <a:pt x="476561" y="2349633"/>
                </a:lnTo>
                <a:lnTo>
                  <a:pt x="442308" y="2319849"/>
                </a:lnTo>
                <a:lnTo>
                  <a:pt x="405075" y="2291554"/>
                </a:lnTo>
                <a:lnTo>
                  <a:pt x="367844" y="2263257"/>
                </a:lnTo>
                <a:lnTo>
                  <a:pt x="330615" y="2234962"/>
                </a:lnTo>
                <a:lnTo>
                  <a:pt x="294872" y="2206664"/>
                </a:lnTo>
                <a:lnTo>
                  <a:pt x="260619" y="2175390"/>
                </a:lnTo>
                <a:lnTo>
                  <a:pt x="230835" y="2144116"/>
                </a:lnTo>
                <a:lnTo>
                  <a:pt x="205519" y="2108372"/>
                </a:lnTo>
                <a:lnTo>
                  <a:pt x="186158" y="2071141"/>
                </a:lnTo>
                <a:lnTo>
                  <a:pt x="172755" y="2026465"/>
                </a:lnTo>
                <a:lnTo>
                  <a:pt x="166797" y="1980297"/>
                </a:lnTo>
                <a:lnTo>
                  <a:pt x="165306" y="1932640"/>
                </a:lnTo>
                <a:lnTo>
                  <a:pt x="169775" y="1882006"/>
                </a:lnTo>
                <a:lnTo>
                  <a:pt x="175733" y="1831370"/>
                </a:lnTo>
                <a:lnTo>
                  <a:pt x="183178" y="1780735"/>
                </a:lnTo>
                <a:lnTo>
                  <a:pt x="189136" y="1730101"/>
                </a:lnTo>
                <a:lnTo>
                  <a:pt x="192116" y="1679466"/>
                </a:lnTo>
                <a:lnTo>
                  <a:pt x="192116" y="1630319"/>
                </a:lnTo>
                <a:lnTo>
                  <a:pt x="186158" y="1584152"/>
                </a:lnTo>
                <a:lnTo>
                  <a:pt x="174244" y="1537986"/>
                </a:lnTo>
                <a:lnTo>
                  <a:pt x="156372" y="1494795"/>
                </a:lnTo>
                <a:lnTo>
                  <a:pt x="134033" y="1450119"/>
                </a:lnTo>
                <a:lnTo>
                  <a:pt x="108716" y="1405442"/>
                </a:lnTo>
                <a:lnTo>
                  <a:pt x="81910" y="1360762"/>
                </a:lnTo>
                <a:lnTo>
                  <a:pt x="56594" y="1317574"/>
                </a:lnTo>
                <a:lnTo>
                  <a:pt x="34253" y="1271407"/>
                </a:lnTo>
                <a:lnTo>
                  <a:pt x="16383" y="1226729"/>
                </a:lnTo>
                <a:lnTo>
                  <a:pt x="4469" y="1180561"/>
                </a:lnTo>
                <a:lnTo>
                  <a:pt x="0" y="1132905"/>
                </a:lnTo>
                <a:lnTo>
                  <a:pt x="4469" y="1085249"/>
                </a:lnTo>
                <a:lnTo>
                  <a:pt x="16383" y="1039083"/>
                </a:lnTo>
                <a:lnTo>
                  <a:pt x="34253" y="994403"/>
                </a:lnTo>
                <a:lnTo>
                  <a:pt x="56594" y="948238"/>
                </a:lnTo>
                <a:lnTo>
                  <a:pt x="81910" y="905048"/>
                </a:lnTo>
                <a:lnTo>
                  <a:pt x="108716" y="860370"/>
                </a:lnTo>
                <a:lnTo>
                  <a:pt x="134033" y="815693"/>
                </a:lnTo>
                <a:lnTo>
                  <a:pt x="156372" y="771015"/>
                </a:lnTo>
                <a:lnTo>
                  <a:pt x="174244" y="727825"/>
                </a:lnTo>
                <a:lnTo>
                  <a:pt x="186158" y="681658"/>
                </a:lnTo>
                <a:lnTo>
                  <a:pt x="192116" y="635491"/>
                </a:lnTo>
                <a:lnTo>
                  <a:pt x="192116" y="586346"/>
                </a:lnTo>
                <a:lnTo>
                  <a:pt x="189136" y="535711"/>
                </a:lnTo>
                <a:lnTo>
                  <a:pt x="183178" y="485075"/>
                </a:lnTo>
                <a:lnTo>
                  <a:pt x="175733" y="434440"/>
                </a:lnTo>
                <a:lnTo>
                  <a:pt x="169775" y="383806"/>
                </a:lnTo>
                <a:lnTo>
                  <a:pt x="165306" y="333172"/>
                </a:lnTo>
                <a:lnTo>
                  <a:pt x="166797" y="285515"/>
                </a:lnTo>
                <a:lnTo>
                  <a:pt x="172755" y="239348"/>
                </a:lnTo>
                <a:lnTo>
                  <a:pt x="186158" y="194669"/>
                </a:lnTo>
                <a:lnTo>
                  <a:pt x="205519" y="157438"/>
                </a:lnTo>
                <a:lnTo>
                  <a:pt x="230835" y="121696"/>
                </a:lnTo>
                <a:lnTo>
                  <a:pt x="260619" y="90421"/>
                </a:lnTo>
                <a:lnTo>
                  <a:pt x="294872" y="59147"/>
                </a:lnTo>
                <a:lnTo>
                  <a:pt x="330615" y="30850"/>
                </a:lnTo>
                <a:lnTo>
                  <a:pt x="367844" y="2553"/>
                </a:lnTo>
                <a:close/>
              </a:path>
            </a:pathLst>
          </a:custGeom>
        </p:spPr>
      </p:pic>
      <p:sp>
        <p:nvSpPr>
          <p:cNvPr id="27" name="Freeform: Shape 26">
            <a:extLst>
              <a:ext uri="{FF2B5EF4-FFF2-40B4-BE49-F238E27FC236}">
                <a16:creationId xmlns:a16="http://schemas.microsoft.com/office/drawing/2014/main" id="{2AD292BD-58D8-4261-AD54-80C939F13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78598" y="3909952"/>
            <a:ext cx="3313402" cy="2948047"/>
          </a:xfrm>
          <a:custGeom>
            <a:avLst/>
            <a:gdLst>
              <a:gd name="connsiteX0" fmla="*/ 1934947 w 3313402"/>
              <a:gd name="connsiteY0" fmla="*/ 0 h 2948047"/>
              <a:gd name="connsiteX1" fmla="*/ 1972495 w 3313402"/>
              <a:gd name="connsiteY1" fmla="*/ 3519 h 2948047"/>
              <a:gd name="connsiteX2" fmla="*/ 2008871 w 3313402"/>
              <a:gd name="connsiteY2" fmla="*/ 12907 h 2948047"/>
              <a:gd name="connsiteX3" fmla="*/ 2044074 w 3313402"/>
              <a:gd name="connsiteY3" fmla="*/ 26988 h 2948047"/>
              <a:gd name="connsiteX4" fmla="*/ 2080448 w 3313402"/>
              <a:gd name="connsiteY4" fmla="*/ 44589 h 2948047"/>
              <a:gd name="connsiteX5" fmla="*/ 2114478 w 3313402"/>
              <a:gd name="connsiteY5" fmla="*/ 64537 h 2948047"/>
              <a:gd name="connsiteX6" fmla="*/ 2149681 w 3313402"/>
              <a:gd name="connsiteY6" fmla="*/ 85659 h 2948047"/>
              <a:gd name="connsiteX7" fmla="*/ 2184882 w 3313402"/>
              <a:gd name="connsiteY7" fmla="*/ 104433 h 2948047"/>
              <a:gd name="connsiteX8" fmla="*/ 2220084 w 3313402"/>
              <a:gd name="connsiteY8" fmla="*/ 123208 h 2948047"/>
              <a:gd name="connsiteX9" fmla="*/ 2254113 w 3313402"/>
              <a:gd name="connsiteY9" fmla="*/ 137288 h 2948047"/>
              <a:gd name="connsiteX10" fmla="*/ 2291662 w 3313402"/>
              <a:gd name="connsiteY10" fmla="*/ 146675 h 2948047"/>
              <a:gd name="connsiteX11" fmla="*/ 2328037 w 3313402"/>
              <a:gd name="connsiteY11" fmla="*/ 151369 h 2948047"/>
              <a:gd name="connsiteX12" fmla="*/ 2366759 w 3313402"/>
              <a:gd name="connsiteY12" fmla="*/ 151369 h 2948047"/>
              <a:gd name="connsiteX13" fmla="*/ 2406656 w 3313402"/>
              <a:gd name="connsiteY13" fmla="*/ 149023 h 2948047"/>
              <a:gd name="connsiteX14" fmla="*/ 2446551 w 3313402"/>
              <a:gd name="connsiteY14" fmla="*/ 144329 h 2948047"/>
              <a:gd name="connsiteX15" fmla="*/ 2486448 w 3313402"/>
              <a:gd name="connsiteY15" fmla="*/ 138462 h 2948047"/>
              <a:gd name="connsiteX16" fmla="*/ 2526343 w 3313402"/>
              <a:gd name="connsiteY16" fmla="*/ 133769 h 2948047"/>
              <a:gd name="connsiteX17" fmla="*/ 2566239 w 3313402"/>
              <a:gd name="connsiteY17" fmla="*/ 130247 h 2948047"/>
              <a:gd name="connsiteX18" fmla="*/ 2603787 w 3313402"/>
              <a:gd name="connsiteY18" fmla="*/ 131421 h 2948047"/>
              <a:gd name="connsiteX19" fmla="*/ 2640163 w 3313402"/>
              <a:gd name="connsiteY19" fmla="*/ 136115 h 2948047"/>
              <a:gd name="connsiteX20" fmla="*/ 2675366 w 3313402"/>
              <a:gd name="connsiteY20" fmla="*/ 146675 h 2948047"/>
              <a:gd name="connsiteX21" fmla="*/ 2704702 w 3313402"/>
              <a:gd name="connsiteY21" fmla="*/ 161930 h 2948047"/>
              <a:gd name="connsiteX22" fmla="*/ 2732862 w 3313402"/>
              <a:gd name="connsiteY22" fmla="*/ 181878 h 2948047"/>
              <a:gd name="connsiteX23" fmla="*/ 2757504 w 3313402"/>
              <a:gd name="connsiteY23" fmla="*/ 205346 h 2948047"/>
              <a:gd name="connsiteX24" fmla="*/ 2782146 w 3313402"/>
              <a:gd name="connsiteY24" fmla="*/ 232334 h 2948047"/>
              <a:gd name="connsiteX25" fmla="*/ 2804440 w 3313402"/>
              <a:gd name="connsiteY25" fmla="*/ 260495 h 2948047"/>
              <a:gd name="connsiteX26" fmla="*/ 2826735 w 3313402"/>
              <a:gd name="connsiteY26" fmla="*/ 289831 h 2948047"/>
              <a:gd name="connsiteX27" fmla="*/ 2849030 w 3313402"/>
              <a:gd name="connsiteY27" fmla="*/ 319166 h 2948047"/>
              <a:gd name="connsiteX28" fmla="*/ 2871324 w 3313402"/>
              <a:gd name="connsiteY28" fmla="*/ 347327 h 2948047"/>
              <a:gd name="connsiteX29" fmla="*/ 2894793 w 3313402"/>
              <a:gd name="connsiteY29" fmla="*/ 374315 h 2948047"/>
              <a:gd name="connsiteX30" fmla="*/ 2921781 w 3313402"/>
              <a:gd name="connsiteY30" fmla="*/ 397785 h 2948047"/>
              <a:gd name="connsiteX31" fmla="*/ 2947597 w 3313402"/>
              <a:gd name="connsiteY31" fmla="*/ 418906 h 2948047"/>
              <a:gd name="connsiteX32" fmla="*/ 2976931 w 3313402"/>
              <a:gd name="connsiteY32" fmla="*/ 435332 h 2948047"/>
              <a:gd name="connsiteX33" fmla="*/ 3008614 w 3313402"/>
              <a:gd name="connsiteY33" fmla="*/ 449413 h 2948047"/>
              <a:gd name="connsiteX34" fmla="*/ 3042641 w 3313402"/>
              <a:gd name="connsiteY34" fmla="*/ 461147 h 2948047"/>
              <a:gd name="connsiteX35" fmla="*/ 3077843 w 3313402"/>
              <a:gd name="connsiteY35" fmla="*/ 471708 h 2948047"/>
              <a:gd name="connsiteX36" fmla="*/ 3113046 w 3313402"/>
              <a:gd name="connsiteY36" fmla="*/ 481096 h 2948047"/>
              <a:gd name="connsiteX37" fmla="*/ 3149422 w 3313402"/>
              <a:gd name="connsiteY37" fmla="*/ 490483 h 2948047"/>
              <a:gd name="connsiteX38" fmla="*/ 3183450 w 3313402"/>
              <a:gd name="connsiteY38" fmla="*/ 501044 h 2948047"/>
              <a:gd name="connsiteX39" fmla="*/ 3217478 w 3313402"/>
              <a:gd name="connsiteY39" fmla="*/ 512777 h 2948047"/>
              <a:gd name="connsiteX40" fmla="*/ 3249161 w 3313402"/>
              <a:gd name="connsiteY40" fmla="*/ 526859 h 2948047"/>
              <a:gd name="connsiteX41" fmla="*/ 3277323 w 3313402"/>
              <a:gd name="connsiteY41" fmla="*/ 544460 h 2948047"/>
              <a:gd name="connsiteX42" fmla="*/ 3303139 w 3313402"/>
              <a:gd name="connsiteY42" fmla="*/ 565581 h 2948047"/>
              <a:gd name="connsiteX43" fmla="*/ 3313402 w 3313402"/>
              <a:gd name="connsiteY43" fmla="*/ 578126 h 2948047"/>
              <a:gd name="connsiteX44" fmla="*/ 3313402 w 3313402"/>
              <a:gd name="connsiteY44" fmla="*/ 2948047 h 2948047"/>
              <a:gd name="connsiteX45" fmla="*/ 422306 w 3313402"/>
              <a:gd name="connsiteY45" fmla="*/ 2948047 h 2948047"/>
              <a:gd name="connsiteX46" fmla="*/ 420079 w 3313402"/>
              <a:gd name="connsiteY46" fmla="*/ 2944070 h 2948047"/>
              <a:gd name="connsiteX47" fmla="*/ 398960 w 3313402"/>
              <a:gd name="connsiteY47" fmla="*/ 2918255 h 2948047"/>
              <a:gd name="connsiteX48" fmla="*/ 375490 w 3313402"/>
              <a:gd name="connsiteY48" fmla="*/ 2891267 h 2948047"/>
              <a:gd name="connsiteX49" fmla="*/ 348502 w 3313402"/>
              <a:gd name="connsiteY49" fmla="*/ 2867799 h 2948047"/>
              <a:gd name="connsiteX50" fmla="*/ 319166 w 3313402"/>
              <a:gd name="connsiteY50" fmla="*/ 2845505 h 2948047"/>
              <a:gd name="connsiteX51" fmla="*/ 289832 w 3313402"/>
              <a:gd name="connsiteY51" fmla="*/ 2823210 h 2948047"/>
              <a:gd name="connsiteX52" fmla="*/ 260497 w 3313402"/>
              <a:gd name="connsiteY52" fmla="*/ 2800916 h 2948047"/>
              <a:gd name="connsiteX53" fmla="*/ 232334 w 3313402"/>
              <a:gd name="connsiteY53" fmla="*/ 2778620 h 2948047"/>
              <a:gd name="connsiteX54" fmla="*/ 205346 w 3313402"/>
              <a:gd name="connsiteY54" fmla="*/ 2753979 h 2948047"/>
              <a:gd name="connsiteX55" fmla="*/ 181878 w 3313402"/>
              <a:gd name="connsiteY55" fmla="*/ 2729338 h 2948047"/>
              <a:gd name="connsiteX56" fmla="*/ 161931 w 3313402"/>
              <a:gd name="connsiteY56" fmla="*/ 2701176 h 2948047"/>
              <a:gd name="connsiteX57" fmla="*/ 146677 w 3313402"/>
              <a:gd name="connsiteY57" fmla="*/ 2671841 h 2948047"/>
              <a:gd name="connsiteX58" fmla="*/ 136116 w 3313402"/>
              <a:gd name="connsiteY58" fmla="*/ 2636640 h 2948047"/>
              <a:gd name="connsiteX59" fmla="*/ 131422 w 3313402"/>
              <a:gd name="connsiteY59" fmla="*/ 2600264 h 2948047"/>
              <a:gd name="connsiteX60" fmla="*/ 130248 w 3313402"/>
              <a:gd name="connsiteY60" fmla="*/ 2562713 h 2948047"/>
              <a:gd name="connsiteX61" fmla="*/ 133769 w 3313402"/>
              <a:gd name="connsiteY61" fmla="*/ 2522818 h 2948047"/>
              <a:gd name="connsiteX62" fmla="*/ 138462 w 3313402"/>
              <a:gd name="connsiteY62" fmla="*/ 2482923 h 2948047"/>
              <a:gd name="connsiteX63" fmla="*/ 144329 w 3313402"/>
              <a:gd name="connsiteY63" fmla="*/ 2443026 h 2948047"/>
              <a:gd name="connsiteX64" fmla="*/ 149023 w 3313402"/>
              <a:gd name="connsiteY64" fmla="*/ 2403131 h 2948047"/>
              <a:gd name="connsiteX65" fmla="*/ 151371 w 3313402"/>
              <a:gd name="connsiteY65" fmla="*/ 2363236 h 2948047"/>
              <a:gd name="connsiteX66" fmla="*/ 151371 w 3313402"/>
              <a:gd name="connsiteY66" fmla="*/ 2324513 h 2948047"/>
              <a:gd name="connsiteX67" fmla="*/ 146677 w 3313402"/>
              <a:gd name="connsiteY67" fmla="*/ 2288138 h 2948047"/>
              <a:gd name="connsiteX68" fmla="*/ 137289 w 3313402"/>
              <a:gd name="connsiteY68" fmla="*/ 2251763 h 2948047"/>
              <a:gd name="connsiteX69" fmla="*/ 123208 w 3313402"/>
              <a:gd name="connsiteY69" fmla="*/ 2217733 h 2948047"/>
              <a:gd name="connsiteX70" fmla="*/ 105607 w 3313402"/>
              <a:gd name="connsiteY70" fmla="*/ 2182531 h 2948047"/>
              <a:gd name="connsiteX71" fmla="*/ 85659 w 3313402"/>
              <a:gd name="connsiteY71" fmla="*/ 2147330 h 2948047"/>
              <a:gd name="connsiteX72" fmla="*/ 64538 w 3313402"/>
              <a:gd name="connsiteY72" fmla="*/ 2112127 h 2948047"/>
              <a:gd name="connsiteX73" fmla="*/ 44590 w 3313402"/>
              <a:gd name="connsiteY73" fmla="*/ 2078098 h 2948047"/>
              <a:gd name="connsiteX74" fmla="*/ 26988 w 3313402"/>
              <a:gd name="connsiteY74" fmla="*/ 2041723 h 2948047"/>
              <a:gd name="connsiteX75" fmla="*/ 12908 w 3313402"/>
              <a:gd name="connsiteY75" fmla="*/ 2006521 h 2948047"/>
              <a:gd name="connsiteX76" fmla="*/ 3521 w 3313402"/>
              <a:gd name="connsiteY76" fmla="*/ 1970145 h 2948047"/>
              <a:gd name="connsiteX77" fmla="*/ 0 w 3313402"/>
              <a:gd name="connsiteY77" fmla="*/ 1932596 h 2948047"/>
              <a:gd name="connsiteX78" fmla="*/ 3521 w 3313402"/>
              <a:gd name="connsiteY78" fmla="*/ 1895048 h 2948047"/>
              <a:gd name="connsiteX79" fmla="*/ 12908 w 3313402"/>
              <a:gd name="connsiteY79" fmla="*/ 1858672 h 2948047"/>
              <a:gd name="connsiteX80" fmla="*/ 26988 w 3313402"/>
              <a:gd name="connsiteY80" fmla="*/ 1823470 h 2948047"/>
              <a:gd name="connsiteX81" fmla="*/ 44590 w 3313402"/>
              <a:gd name="connsiteY81" fmla="*/ 1787095 h 2948047"/>
              <a:gd name="connsiteX82" fmla="*/ 64538 w 3313402"/>
              <a:gd name="connsiteY82" fmla="*/ 1753065 h 2948047"/>
              <a:gd name="connsiteX83" fmla="*/ 85659 w 3313402"/>
              <a:gd name="connsiteY83" fmla="*/ 1717864 h 2948047"/>
              <a:gd name="connsiteX84" fmla="*/ 105607 w 3313402"/>
              <a:gd name="connsiteY84" fmla="*/ 1682661 h 2948047"/>
              <a:gd name="connsiteX85" fmla="*/ 123208 w 3313402"/>
              <a:gd name="connsiteY85" fmla="*/ 1647460 h 2948047"/>
              <a:gd name="connsiteX86" fmla="*/ 137289 w 3313402"/>
              <a:gd name="connsiteY86" fmla="*/ 1613430 h 2948047"/>
              <a:gd name="connsiteX87" fmla="*/ 146677 w 3313402"/>
              <a:gd name="connsiteY87" fmla="*/ 1577054 h 2948047"/>
              <a:gd name="connsiteX88" fmla="*/ 151371 w 3313402"/>
              <a:gd name="connsiteY88" fmla="*/ 1540680 h 2948047"/>
              <a:gd name="connsiteX89" fmla="*/ 151371 w 3313402"/>
              <a:gd name="connsiteY89" fmla="*/ 1501958 h 2948047"/>
              <a:gd name="connsiteX90" fmla="*/ 149023 w 3313402"/>
              <a:gd name="connsiteY90" fmla="*/ 1462061 h 2948047"/>
              <a:gd name="connsiteX91" fmla="*/ 144329 w 3313402"/>
              <a:gd name="connsiteY91" fmla="*/ 1422166 h 2948047"/>
              <a:gd name="connsiteX92" fmla="*/ 138462 w 3313402"/>
              <a:gd name="connsiteY92" fmla="*/ 1382269 h 2948047"/>
              <a:gd name="connsiteX93" fmla="*/ 133769 w 3313402"/>
              <a:gd name="connsiteY93" fmla="*/ 1342374 h 2948047"/>
              <a:gd name="connsiteX94" fmla="*/ 130248 w 3313402"/>
              <a:gd name="connsiteY94" fmla="*/ 1302479 h 2948047"/>
              <a:gd name="connsiteX95" fmla="*/ 131422 w 3313402"/>
              <a:gd name="connsiteY95" fmla="*/ 1264930 h 2948047"/>
              <a:gd name="connsiteX96" fmla="*/ 136116 w 3313402"/>
              <a:gd name="connsiteY96" fmla="*/ 1228554 h 2948047"/>
              <a:gd name="connsiteX97" fmla="*/ 146677 w 3313402"/>
              <a:gd name="connsiteY97" fmla="*/ 1193352 h 2948047"/>
              <a:gd name="connsiteX98" fmla="*/ 161931 w 3313402"/>
              <a:gd name="connsiteY98" fmla="*/ 1164017 h 2948047"/>
              <a:gd name="connsiteX99" fmla="*/ 181878 w 3313402"/>
              <a:gd name="connsiteY99" fmla="*/ 1135856 h 2948047"/>
              <a:gd name="connsiteX100" fmla="*/ 205346 w 3313402"/>
              <a:gd name="connsiteY100" fmla="*/ 1111214 h 2948047"/>
              <a:gd name="connsiteX101" fmla="*/ 232334 w 3313402"/>
              <a:gd name="connsiteY101" fmla="*/ 1086573 h 2948047"/>
              <a:gd name="connsiteX102" fmla="*/ 260497 w 3313402"/>
              <a:gd name="connsiteY102" fmla="*/ 1064277 h 2948047"/>
              <a:gd name="connsiteX103" fmla="*/ 289832 w 3313402"/>
              <a:gd name="connsiteY103" fmla="*/ 1041982 h 2948047"/>
              <a:gd name="connsiteX104" fmla="*/ 319166 w 3313402"/>
              <a:gd name="connsiteY104" fmla="*/ 1019688 h 2948047"/>
              <a:gd name="connsiteX105" fmla="*/ 348502 w 3313402"/>
              <a:gd name="connsiteY105" fmla="*/ 997393 h 2948047"/>
              <a:gd name="connsiteX106" fmla="*/ 375490 w 3313402"/>
              <a:gd name="connsiteY106" fmla="*/ 973926 h 2948047"/>
              <a:gd name="connsiteX107" fmla="*/ 398960 w 3313402"/>
              <a:gd name="connsiteY107" fmla="*/ 946938 h 2948047"/>
              <a:gd name="connsiteX108" fmla="*/ 420079 w 3313402"/>
              <a:gd name="connsiteY108" fmla="*/ 921122 h 2948047"/>
              <a:gd name="connsiteX109" fmla="*/ 436507 w 3313402"/>
              <a:gd name="connsiteY109" fmla="*/ 891788 h 2948047"/>
              <a:gd name="connsiteX110" fmla="*/ 450588 w 3313402"/>
              <a:gd name="connsiteY110" fmla="*/ 860106 h 2948047"/>
              <a:gd name="connsiteX111" fmla="*/ 462322 w 3313402"/>
              <a:gd name="connsiteY111" fmla="*/ 826076 h 2948047"/>
              <a:gd name="connsiteX112" fmla="*/ 472883 w 3313402"/>
              <a:gd name="connsiteY112" fmla="*/ 790874 h 2948047"/>
              <a:gd name="connsiteX113" fmla="*/ 482271 w 3313402"/>
              <a:gd name="connsiteY113" fmla="*/ 755672 h 2948047"/>
              <a:gd name="connsiteX114" fmla="*/ 491658 w 3313402"/>
              <a:gd name="connsiteY114" fmla="*/ 719297 h 2948047"/>
              <a:gd name="connsiteX115" fmla="*/ 502219 w 3313402"/>
              <a:gd name="connsiteY115" fmla="*/ 685268 h 2948047"/>
              <a:gd name="connsiteX116" fmla="*/ 513952 w 3313402"/>
              <a:gd name="connsiteY116" fmla="*/ 651238 h 2948047"/>
              <a:gd name="connsiteX117" fmla="*/ 528034 w 3313402"/>
              <a:gd name="connsiteY117" fmla="*/ 619558 h 2948047"/>
              <a:gd name="connsiteX118" fmla="*/ 545635 w 3313402"/>
              <a:gd name="connsiteY118" fmla="*/ 591396 h 2948047"/>
              <a:gd name="connsiteX119" fmla="*/ 566755 w 3313402"/>
              <a:gd name="connsiteY119" fmla="*/ 565581 h 2948047"/>
              <a:gd name="connsiteX120" fmla="*/ 592570 w 3313402"/>
              <a:gd name="connsiteY120" fmla="*/ 544460 h 2948047"/>
              <a:gd name="connsiteX121" fmla="*/ 620733 w 3313402"/>
              <a:gd name="connsiteY121" fmla="*/ 526859 h 2948047"/>
              <a:gd name="connsiteX122" fmla="*/ 652413 w 3313402"/>
              <a:gd name="connsiteY122" fmla="*/ 512777 h 2948047"/>
              <a:gd name="connsiteX123" fmla="*/ 686443 w 3313402"/>
              <a:gd name="connsiteY123" fmla="*/ 501044 h 2948047"/>
              <a:gd name="connsiteX124" fmla="*/ 720472 w 3313402"/>
              <a:gd name="connsiteY124" fmla="*/ 490483 h 2948047"/>
              <a:gd name="connsiteX125" fmla="*/ 756848 w 3313402"/>
              <a:gd name="connsiteY125" fmla="*/ 481096 h 2948047"/>
              <a:gd name="connsiteX126" fmla="*/ 792049 w 3313402"/>
              <a:gd name="connsiteY126" fmla="*/ 471708 h 2948047"/>
              <a:gd name="connsiteX127" fmla="*/ 827252 w 3313402"/>
              <a:gd name="connsiteY127" fmla="*/ 461147 h 2948047"/>
              <a:gd name="connsiteX128" fmla="*/ 861280 w 3313402"/>
              <a:gd name="connsiteY128" fmla="*/ 449413 h 2948047"/>
              <a:gd name="connsiteX129" fmla="*/ 892962 w 3313402"/>
              <a:gd name="connsiteY129" fmla="*/ 435332 h 2948047"/>
              <a:gd name="connsiteX130" fmla="*/ 922297 w 3313402"/>
              <a:gd name="connsiteY130" fmla="*/ 418906 h 2948047"/>
              <a:gd name="connsiteX131" fmla="*/ 948112 w 3313402"/>
              <a:gd name="connsiteY131" fmla="*/ 397785 h 2948047"/>
              <a:gd name="connsiteX132" fmla="*/ 975101 w 3313402"/>
              <a:gd name="connsiteY132" fmla="*/ 374315 h 2948047"/>
              <a:gd name="connsiteX133" fmla="*/ 998569 w 3313402"/>
              <a:gd name="connsiteY133" fmla="*/ 347327 h 2948047"/>
              <a:gd name="connsiteX134" fmla="*/ 1020864 w 3313402"/>
              <a:gd name="connsiteY134" fmla="*/ 319166 h 2948047"/>
              <a:gd name="connsiteX135" fmla="*/ 1043158 w 3313402"/>
              <a:gd name="connsiteY135" fmla="*/ 289831 h 2948047"/>
              <a:gd name="connsiteX136" fmla="*/ 1065453 w 3313402"/>
              <a:gd name="connsiteY136" fmla="*/ 260495 h 2948047"/>
              <a:gd name="connsiteX137" fmla="*/ 1087747 w 3313402"/>
              <a:gd name="connsiteY137" fmla="*/ 232334 h 2948047"/>
              <a:gd name="connsiteX138" fmla="*/ 1112390 w 3313402"/>
              <a:gd name="connsiteY138" fmla="*/ 205346 h 2948047"/>
              <a:gd name="connsiteX139" fmla="*/ 1137030 w 3313402"/>
              <a:gd name="connsiteY139" fmla="*/ 181878 h 2948047"/>
              <a:gd name="connsiteX140" fmla="*/ 1165193 w 3313402"/>
              <a:gd name="connsiteY140" fmla="*/ 161930 h 2948047"/>
              <a:gd name="connsiteX141" fmla="*/ 1194528 w 3313402"/>
              <a:gd name="connsiteY141" fmla="*/ 146675 h 2948047"/>
              <a:gd name="connsiteX142" fmla="*/ 1229731 w 3313402"/>
              <a:gd name="connsiteY142" fmla="*/ 136115 h 2948047"/>
              <a:gd name="connsiteX143" fmla="*/ 1266106 w 3313402"/>
              <a:gd name="connsiteY143" fmla="*/ 131421 h 2948047"/>
              <a:gd name="connsiteX144" fmla="*/ 1303654 w 3313402"/>
              <a:gd name="connsiteY144" fmla="*/ 130247 h 2948047"/>
              <a:gd name="connsiteX145" fmla="*/ 1343549 w 3313402"/>
              <a:gd name="connsiteY145" fmla="*/ 133769 h 2948047"/>
              <a:gd name="connsiteX146" fmla="*/ 1383446 w 3313402"/>
              <a:gd name="connsiteY146" fmla="*/ 138462 h 2948047"/>
              <a:gd name="connsiteX147" fmla="*/ 1423342 w 3313402"/>
              <a:gd name="connsiteY147" fmla="*/ 144329 h 2948047"/>
              <a:gd name="connsiteX148" fmla="*/ 1463237 w 3313402"/>
              <a:gd name="connsiteY148" fmla="*/ 149023 h 2948047"/>
              <a:gd name="connsiteX149" fmla="*/ 1503133 w 3313402"/>
              <a:gd name="connsiteY149" fmla="*/ 151369 h 2948047"/>
              <a:gd name="connsiteX150" fmla="*/ 1541856 w 3313402"/>
              <a:gd name="connsiteY150" fmla="*/ 151369 h 2948047"/>
              <a:gd name="connsiteX151" fmla="*/ 1578232 w 3313402"/>
              <a:gd name="connsiteY151" fmla="*/ 146675 h 2948047"/>
              <a:gd name="connsiteX152" fmla="*/ 1614608 w 3313402"/>
              <a:gd name="connsiteY152" fmla="*/ 137288 h 2948047"/>
              <a:gd name="connsiteX153" fmla="*/ 1649810 w 3313402"/>
              <a:gd name="connsiteY153" fmla="*/ 123208 h 2948047"/>
              <a:gd name="connsiteX154" fmla="*/ 1685011 w 3313402"/>
              <a:gd name="connsiteY154" fmla="*/ 104433 h 2948047"/>
              <a:gd name="connsiteX155" fmla="*/ 1720214 w 3313402"/>
              <a:gd name="connsiteY155" fmla="*/ 85659 h 2948047"/>
              <a:gd name="connsiteX156" fmla="*/ 1755415 w 3313402"/>
              <a:gd name="connsiteY156" fmla="*/ 64537 h 2948047"/>
              <a:gd name="connsiteX157" fmla="*/ 1789445 w 3313402"/>
              <a:gd name="connsiteY157" fmla="*/ 44589 h 2948047"/>
              <a:gd name="connsiteX158" fmla="*/ 1825821 w 3313402"/>
              <a:gd name="connsiteY158" fmla="*/ 26988 h 2948047"/>
              <a:gd name="connsiteX159" fmla="*/ 1861022 w 3313402"/>
              <a:gd name="connsiteY159" fmla="*/ 12907 h 2948047"/>
              <a:gd name="connsiteX160" fmla="*/ 1897398 w 3313402"/>
              <a:gd name="connsiteY160" fmla="*/ 3519 h 2948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313402" h="2948047">
                <a:moveTo>
                  <a:pt x="1934947" y="0"/>
                </a:moveTo>
                <a:lnTo>
                  <a:pt x="1972495" y="3519"/>
                </a:lnTo>
                <a:lnTo>
                  <a:pt x="2008871" y="12907"/>
                </a:lnTo>
                <a:lnTo>
                  <a:pt x="2044074" y="26988"/>
                </a:lnTo>
                <a:lnTo>
                  <a:pt x="2080448" y="44589"/>
                </a:lnTo>
                <a:lnTo>
                  <a:pt x="2114478" y="64537"/>
                </a:lnTo>
                <a:lnTo>
                  <a:pt x="2149681" y="85659"/>
                </a:lnTo>
                <a:lnTo>
                  <a:pt x="2184882" y="104433"/>
                </a:lnTo>
                <a:lnTo>
                  <a:pt x="2220084" y="123208"/>
                </a:lnTo>
                <a:lnTo>
                  <a:pt x="2254113" y="137288"/>
                </a:lnTo>
                <a:lnTo>
                  <a:pt x="2291662" y="146675"/>
                </a:lnTo>
                <a:lnTo>
                  <a:pt x="2328037" y="151369"/>
                </a:lnTo>
                <a:lnTo>
                  <a:pt x="2366759" y="151369"/>
                </a:lnTo>
                <a:lnTo>
                  <a:pt x="2406656" y="149023"/>
                </a:lnTo>
                <a:lnTo>
                  <a:pt x="2446551" y="144329"/>
                </a:lnTo>
                <a:lnTo>
                  <a:pt x="2486448" y="138462"/>
                </a:lnTo>
                <a:lnTo>
                  <a:pt x="2526343" y="133769"/>
                </a:lnTo>
                <a:lnTo>
                  <a:pt x="2566239" y="130247"/>
                </a:lnTo>
                <a:lnTo>
                  <a:pt x="2603787" y="131421"/>
                </a:lnTo>
                <a:lnTo>
                  <a:pt x="2640163" y="136115"/>
                </a:lnTo>
                <a:lnTo>
                  <a:pt x="2675366" y="146675"/>
                </a:lnTo>
                <a:lnTo>
                  <a:pt x="2704702" y="161930"/>
                </a:lnTo>
                <a:lnTo>
                  <a:pt x="2732862" y="181878"/>
                </a:lnTo>
                <a:lnTo>
                  <a:pt x="2757504" y="205346"/>
                </a:lnTo>
                <a:lnTo>
                  <a:pt x="2782146" y="232334"/>
                </a:lnTo>
                <a:lnTo>
                  <a:pt x="2804440" y="260495"/>
                </a:lnTo>
                <a:lnTo>
                  <a:pt x="2826735" y="289831"/>
                </a:lnTo>
                <a:lnTo>
                  <a:pt x="2849030" y="319166"/>
                </a:lnTo>
                <a:lnTo>
                  <a:pt x="2871324" y="347327"/>
                </a:lnTo>
                <a:lnTo>
                  <a:pt x="2894793" y="374315"/>
                </a:lnTo>
                <a:lnTo>
                  <a:pt x="2921781" y="397785"/>
                </a:lnTo>
                <a:lnTo>
                  <a:pt x="2947597" y="418906"/>
                </a:lnTo>
                <a:lnTo>
                  <a:pt x="2976931" y="435332"/>
                </a:lnTo>
                <a:lnTo>
                  <a:pt x="3008614" y="449413"/>
                </a:lnTo>
                <a:lnTo>
                  <a:pt x="3042641" y="461147"/>
                </a:lnTo>
                <a:lnTo>
                  <a:pt x="3077843" y="471708"/>
                </a:lnTo>
                <a:lnTo>
                  <a:pt x="3113046" y="481096"/>
                </a:lnTo>
                <a:lnTo>
                  <a:pt x="3149422" y="490483"/>
                </a:lnTo>
                <a:lnTo>
                  <a:pt x="3183450" y="501044"/>
                </a:lnTo>
                <a:lnTo>
                  <a:pt x="3217478" y="512777"/>
                </a:lnTo>
                <a:lnTo>
                  <a:pt x="3249161" y="526859"/>
                </a:lnTo>
                <a:lnTo>
                  <a:pt x="3277323" y="544460"/>
                </a:lnTo>
                <a:lnTo>
                  <a:pt x="3303139" y="565581"/>
                </a:lnTo>
                <a:lnTo>
                  <a:pt x="3313402" y="578126"/>
                </a:lnTo>
                <a:lnTo>
                  <a:pt x="3313402" y="2948047"/>
                </a:lnTo>
                <a:lnTo>
                  <a:pt x="422306" y="2948047"/>
                </a:lnTo>
                <a:lnTo>
                  <a:pt x="420079" y="2944070"/>
                </a:lnTo>
                <a:lnTo>
                  <a:pt x="398960" y="2918255"/>
                </a:lnTo>
                <a:lnTo>
                  <a:pt x="375490" y="2891267"/>
                </a:lnTo>
                <a:lnTo>
                  <a:pt x="348502" y="2867799"/>
                </a:lnTo>
                <a:lnTo>
                  <a:pt x="319166" y="2845505"/>
                </a:lnTo>
                <a:lnTo>
                  <a:pt x="289832" y="2823210"/>
                </a:lnTo>
                <a:lnTo>
                  <a:pt x="260497" y="2800916"/>
                </a:lnTo>
                <a:lnTo>
                  <a:pt x="232334" y="2778620"/>
                </a:lnTo>
                <a:lnTo>
                  <a:pt x="205346" y="2753979"/>
                </a:lnTo>
                <a:lnTo>
                  <a:pt x="181878" y="2729338"/>
                </a:lnTo>
                <a:lnTo>
                  <a:pt x="161931" y="2701176"/>
                </a:lnTo>
                <a:lnTo>
                  <a:pt x="146677" y="2671841"/>
                </a:lnTo>
                <a:lnTo>
                  <a:pt x="136116" y="2636640"/>
                </a:lnTo>
                <a:lnTo>
                  <a:pt x="131422" y="2600264"/>
                </a:lnTo>
                <a:lnTo>
                  <a:pt x="130248" y="2562713"/>
                </a:lnTo>
                <a:lnTo>
                  <a:pt x="133769" y="2522818"/>
                </a:lnTo>
                <a:lnTo>
                  <a:pt x="138462" y="2482923"/>
                </a:lnTo>
                <a:lnTo>
                  <a:pt x="144329" y="2443026"/>
                </a:lnTo>
                <a:lnTo>
                  <a:pt x="149023" y="2403131"/>
                </a:lnTo>
                <a:lnTo>
                  <a:pt x="151371" y="2363236"/>
                </a:lnTo>
                <a:lnTo>
                  <a:pt x="151371" y="2324513"/>
                </a:lnTo>
                <a:lnTo>
                  <a:pt x="146677" y="2288138"/>
                </a:lnTo>
                <a:lnTo>
                  <a:pt x="137289" y="2251763"/>
                </a:lnTo>
                <a:lnTo>
                  <a:pt x="123208" y="2217733"/>
                </a:lnTo>
                <a:lnTo>
                  <a:pt x="105607" y="2182531"/>
                </a:lnTo>
                <a:lnTo>
                  <a:pt x="85659" y="2147330"/>
                </a:lnTo>
                <a:lnTo>
                  <a:pt x="64538" y="2112127"/>
                </a:lnTo>
                <a:lnTo>
                  <a:pt x="44590" y="2078098"/>
                </a:lnTo>
                <a:lnTo>
                  <a:pt x="26988" y="2041723"/>
                </a:lnTo>
                <a:lnTo>
                  <a:pt x="12908" y="2006521"/>
                </a:lnTo>
                <a:lnTo>
                  <a:pt x="3521" y="1970145"/>
                </a:lnTo>
                <a:lnTo>
                  <a:pt x="0" y="1932596"/>
                </a:lnTo>
                <a:lnTo>
                  <a:pt x="3521" y="1895048"/>
                </a:lnTo>
                <a:lnTo>
                  <a:pt x="12908" y="1858672"/>
                </a:lnTo>
                <a:lnTo>
                  <a:pt x="26988" y="1823470"/>
                </a:lnTo>
                <a:lnTo>
                  <a:pt x="44590" y="1787095"/>
                </a:lnTo>
                <a:lnTo>
                  <a:pt x="64538" y="1753065"/>
                </a:lnTo>
                <a:lnTo>
                  <a:pt x="85659" y="1717864"/>
                </a:lnTo>
                <a:lnTo>
                  <a:pt x="105607" y="1682661"/>
                </a:lnTo>
                <a:lnTo>
                  <a:pt x="123208" y="1647460"/>
                </a:lnTo>
                <a:lnTo>
                  <a:pt x="137289" y="1613430"/>
                </a:lnTo>
                <a:lnTo>
                  <a:pt x="146677" y="1577054"/>
                </a:lnTo>
                <a:lnTo>
                  <a:pt x="151371" y="1540680"/>
                </a:lnTo>
                <a:lnTo>
                  <a:pt x="151371" y="1501958"/>
                </a:lnTo>
                <a:lnTo>
                  <a:pt x="149023" y="1462061"/>
                </a:lnTo>
                <a:lnTo>
                  <a:pt x="144329" y="1422166"/>
                </a:lnTo>
                <a:lnTo>
                  <a:pt x="138462" y="1382269"/>
                </a:lnTo>
                <a:lnTo>
                  <a:pt x="133769" y="1342374"/>
                </a:lnTo>
                <a:lnTo>
                  <a:pt x="130248" y="1302479"/>
                </a:lnTo>
                <a:lnTo>
                  <a:pt x="131422" y="1264930"/>
                </a:lnTo>
                <a:lnTo>
                  <a:pt x="136116" y="1228554"/>
                </a:lnTo>
                <a:lnTo>
                  <a:pt x="146677" y="1193352"/>
                </a:lnTo>
                <a:lnTo>
                  <a:pt x="161931" y="1164017"/>
                </a:lnTo>
                <a:lnTo>
                  <a:pt x="181878" y="1135856"/>
                </a:lnTo>
                <a:lnTo>
                  <a:pt x="205346" y="1111214"/>
                </a:lnTo>
                <a:lnTo>
                  <a:pt x="232334" y="1086573"/>
                </a:lnTo>
                <a:lnTo>
                  <a:pt x="260497" y="1064277"/>
                </a:lnTo>
                <a:lnTo>
                  <a:pt x="289832" y="1041982"/>
                </a:lnTo>
                <a:lnTo>
                  <a:pt x="319166" y="1019688"/>
                </a:lnTo>
                <a:lnTo>
                  <a:pt x="348502" y="997393"/>
                </a:lnTo>
                <a:lnTo>
                  <a:pt x="375490" y="973926"/>
                </a:lnTo>
                <a:lnTo>
                  <a:pt x="398960" y="946938"/>
                </a:lnTo>
                <a:lnTo>
                  <a:pt x="420079" y="921122"/>
                </a:lnTo>
                <a:lnTo>
                  <a:pt x="436507" y="891788"/>
                </a:lnTo>
                <a:lnTo>
                  <a:pt x="450588" y="860106"/>
                </a:lnTo>
                <a:lnTo>
                  <a:pt x="462322" y="826076"/>
                </a:lnTo>
                <a:lnTo>
                  <a:pt x="472883" y="790874"/>
                </a:lnTo>
                <a:lnTo>
                  <a:pt x="482271" y="755672"/>
                </a:lnTo>
                <a:lnTo>
                  <a:pt x="491658" y="719297"/>
                </a:lnTo>
                <a:lnTo>
                  <a:pt x="502219" y="685268"/>
                </a:lnTo>
                <a:lnTo>
                  <a:pt x="513952" y="651238"/>
                </a:lnTo>
                <a:lnTo>
                  <a:pt x="528034" y="619558"/>
                </a:lnTo>
                <a:lnTo>
                  <a:pt x="545635" y="591396"/>
                </a:lnTo>
                <a:lnTo>
                  <a:pt x="566755" y="565581"/>
                </a:lnTo>
                <a:lnTo>
                  <a:pt x="592570" y="544460"/>
                </a:lnTo>
                <a:lnTo>
                  <a:pt x="620733" y="526859"/>
                </a:lnTo>
                <a:lnTo>
                  <a:pt x="652413" y="512777"/>
                </a:lnTo>
                <a:lnTo>
                  <a:pt x="686443" y="501044"/>
                </a:lnTo>
                <a:lnTo>
                  <a:pt x="720472" y="490483"/>
                </a:lnTo>
                <a:lnTo>
                  <a:pt x="756848" y="481096"/>
                </a:lnTo>
                <a:lnTo>
                  <a:pt x="792049" y="471708"/>
                </a:lnTo>
                <a:lnTo>
                  <a:pt x="827252" y="461147"/>
                </a:lnTo>
                <a:lnTo>
                  <a:pt x="861280" y="449413"/>
                </a:lnTo>
                <a:lnTo>
                  <a:pt x="892962" y="435332"/>
                </a:lnTo>
                <a:lnTo>
                  <a:pt x="922297" y="418906"/>
                </a:lnTo>
                <a:lnTo>
                  <a:pt x="948112" y="397785"/>
                </a:lnTo>
                <a:lnTo>
                  <a:pt x="975101" y="374315"/>
                </a:lnTo>
                <a:lnTo>
                  <a:pt x="998569" y="347327"/>
                </a:lnTo>
                <a:lnTo>
                  <a:pt x="1020864" y="319166"/>
                </a:lnTo>
                <a:lnTo>
                  <a:pt x="1043158" y="289831"/>
                </a:lnTo>
                <a:lnTo>
                  <a:pt x="1065453" y="260495"/>
                </a:lnTo>
                <a:lnTo>
                  <a:pt x="1087747" y="232334"/>
                </a:lnTo>
                <a:lnTo>
                  <a:pt x="1112390" y="205346"/>
                </a:lnTo>
                <a:lnTo>
                  <a:pt x="1137030" y="181878"/>
                </a:lnTo>
                <a:lnTo>
                  <a:pt x="1165193" y="161930"/>
                </a:lnTo>
                <a:lnTo>
                  <a:pt x="1194528" y="146675"/>
                </a:lnTo>
                <a:lnTo>
                  <a:pt x="1229731" y="136115"/>
                </a:lnTo>
                <a:lnTo>
                  <a:pt x="1266106" y="131421"/>
                </a:lnTo>
                <a:lnTo>
                  <a:pt x="1303654" y="130247"/>
                </a:lnTo>
                <a:lnTo>
                  <a:pt x="1343549" y="133769"/>
                </a:lnTo>
                <a:lnTo>
                  <a:pt x="1383446" y="138462"/>
                </a:lnTo>
                <a:lnTo>
                  <a:pt x="1423342" y="144329"/>
                </a:lnTo>
                <a:lnTo>
                  <a:pt x="1463237" y="149023"/>
                </a:lnTo>
                <a:lnTo>
                  <a:pt x="1503133" y="151369"/>
                </a:lnTo>
                <a:lnTo>
                  <a:pt x="1541856" y="151369"/>
                </a:lnTo>
                <a:lnTo>
                  <a:pt x="1578232" y="146675"/>
                </a:lnTo>
                <a:lnTo>
                  <a:pt x="1614608" y="137288"/>
                </a:lnTo>
                <a:lnTo>
                  <a:pt x="1649810" y="123208"/>
                </a:lnTo>
                <a:lnTo>
                  <a:pt x="1685011" y="104433"/>
                </a:lnTo>
                <a:lnTo>
                  <a:pt x="1720214" y="85659"/>
                </a:lnTo>
                <a:lnTo>
                  <a:pt x="1755415" y="64537"/>
                </a:lnTo>
                <a:lnTo>
                  <a:pt x="1789445" y="44589"/>
                </a:lnTo>
                <a:lnTo>
                  <a:pt x="1825821" y="26988"/>
                </a:lnTo>
                <a:lnTo>
                  <a:pt x="1861022" y="12907"/>
                </a:lnTo>
                <a:lnTo>
                  <a:pt x="1897398" y="351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pic>
        <p:nvPicPr>
          <p:cNvPr id="7" name="Picture 6">
            <a:extLst>
              <a:ext uri="{FF2B5EF4-FFF2-40B4-BE49-F238E27FC236}">
                <a16:creationId xmlns:a16="http://schemas.microsoft.com/office/drawing/2014/main" id="{3DE4FD67-69E1-45C1-A758-285C0D79EB82}"/>
              </a:ext>
            </a:extLst>
          </p:cNvPr>
          <p:cNvPicPr>
            <a:picLocks noChangeAspect="1"/>
          </p:cNvPicPr>
          <p:nvPr/>
        </p:nvPicPr>
        <p:blipFill rotWithShape="1">
          <a:blip r:embed="rId3"/>
          <a:srcRect t="3638" r="-4" b="7356"/>
          <a:stretch/>
        </p:blipFill>
        <p:spPr>
          <a:xfrm>
            <a:off x="7689037" y="3886332"/>
            <a:ext cx="3200935" cy="2848897"/>
          </a:xfrm>
          <a:custGeom>
            <a:avLst/>
            <a:gdLst/>
            <a:ahLst/>
            <a:cxnLst/>
            <a:rect l="l" t="t" r="r" b="b"/>
            <a:pathLst>
              <a:path w="3200935" h="2848897">
                <a:moveTo>
                  <a:pt x="1822480" y="0"/>
                </a:moveTo>
                <a:lnTo>
                  <a:pt x="1858100" y="3339"/>
                </a:lnTo>
                <a:lnTo>
                  <a:pt x="1892611" y="12245"/>
                </a:lnTo>
                <a:lnTo>
                  <a:pt x="1926007" y="25604"/>
                </a:lnTo>
                <a:lnTo>
                  <a:pt x="1960514" y="42302"/>
                </a:lnTo>
                <a:lnTo>
                  <a:pt x="1992798" y="61227"/>
                </a:lnTo>
                <a:lnTo>
                  <a:pt x="2026194" y="81264"/>
                </a:lnTo>
                <a:lnTo>
                  <a:pt x="2059589" y="99075"/>
                </a:lnTo>
                <a:lnTo>
                  <a:pt x="2092985" y="116887"/>
                </a:lnTo>
                <a:lnTo>
                  <a:pt x="2125268" y="130245"/>
                </a:lnTo>
                <a:lnTo>
                  <a:pt x="2160890" y="139150"/>
                </a:lnTo>
                <a:lnTo>
                  <a:pt x="2195399" y="143604"/>
                </a:lnTo>
                <a:lnTo>
                  <a:pt x="2232134" y="143604"/>
                </a:lnTo>
                <a:lnTo>
                  <a:pt x="2269983" y="141378"/>
                </a:lnTo>
                <a:lnTo>
                  <a:pt x="2307831" y="136924"/>
                </a:lnTo>
                <a:lnTo>
                  <a:pt x="2345681" y="131359"/>
                </a:lnTo>
                <a:lnTo>
                  <a:pt x="2383529" y="126906"/>
                </a:lnTo>
                <a:lnTo>
                  <a:pt x="2421378" y="123565"/>
                </a:lnTo>
                <a:lnTo>
                  <a:pt x="2456999" y="124678"/>
                </a:lnTo>
                <a:lnTo>
                  <a:pt x="2491507" y="129132"/>
                </a:lnTo>
                <a:lnTo>
                  <a:pt x="2524903" y="139150"/>
                </a:lnTo>
                <a:lnTo>
                  <a:pt x="2552734" y="153622"/>
                </a:lnTo>
                <a:lnTo>
                  <a:pt x="2579449" y="172547"/>
                </a:lnTo>
                <a:lnTo>
                  <a:pt x="2602827" y="194811"/>
                </a:lnTo>
                <a:lnTo>
                  <a:pt x="2626204" y="220414"/>
                </a:lnTo>
                <a:lnTo>
                  <a:pt x="2647355" y="247131"/>
                </a:lnTo>
                <a:lnTo>
                  <a:pt x="2668506" y="274961"/>
                </a:lnTo>
                <a:lnTo>
                  <a:pt x="2689656" y="302791"/>
                </a:lnTo>
                <a:lnTo>
                  <a:pt x="2710806" y="329509"/>
                </a:lnTo>
                <a:lnTo>
                  <a:pt x="2733071" y="355112"/>
                </a:lnTo>
                <a:lnTo>
                  <a:pt x="2758675" y="377377"/>
                </a:lnTo>
                <a:lnTo>
                  <a:pt x="2783165" y="397415"/>
                </a:lnTo>
                <a:lnTo>
                  <a:pt x="2810995" y="412999"/>
                </a:lnTo>
                <a:lnTo>
                  <a:pt x="2841051" y="426357"/>
                </a:lnTo>
                <a:lnTo>
                  <a:pt x="2873333" y="437489"/>
                </a:lnTo>
                <a:lnTo>
                  <a:pt x="2906728" y="447507"/>
                </a:lnTo>
                <a:lnTo>
                  <a:pt x="2940124" y="456413"/>
                </a:lnTo>
                <a:lnTo>
                  <a:pt x="2974633" y="465320"/>
                </a:lnTo>
                <a:lnTo>
                  <a:pt x="3006916" y="475338"/>
                </a:lnTo>
                <a:lnTo>
                  <a:pt x="3039197" y="486470"/>
                </a:lnTo>
                <a:lnTo>
                  <a:pt x="3069254" y="499829"/>
                </a:lnTo>
                <a:lnTo>
                  <a:pt x="3095972" y="516527"/>
                </a:lnTo>
                <a:lnTo>
                  <a:pt x="3120463" y="536565"/>
                </a:lnTo>
                <a:lnTo>
                  <a:pt x="3140498" y="561055"/>
                </a:lnTo>
                <a:lnTo>
                  <a:pt x="3157197" y="587772"/>
                </a:lnTo>
                <a:lnTo>
                  <a:pt x="3170555" y="617827"/>
                </a:lnTo>
                <a:lnTo>
                  <a:pt x="3181687" y="650112"/>
                </a:lnTo>
                <a:lnTo>
                  <a:pt x="3191705" y="682393"/>
                </a:lnTo>
                <a:lnTo>
                  <a:pt x="3200612" y="716904"/>
                </a:lnTo>
                <a:lnTo>
                  <a:pt x="3200935" y="718115"/>
                </a:lnTo>
                <a:lnTo>
                  <a:pt x="3200935" y="2848897"/>
                </a:lnTo>
                <a:lnTo>
                  <a:pt x="413394" y="2848897"/>
                </a:lnTo>
                <a:lnTo>
                  <a:pt x="400932" y="2820857"/>
                </a:lnTo>
                <a:lnTo>
                  <a:pt x="385348" y="2793028"/>
                </a:lnTo>
                <a:lnTo>
                  <a:pt x="365311" y="2768537"/>
                </a:lnTo>
                <a:lnTo>
                  <a:pt x="343046" y="2742933"/>
                </a:lnTo>
                <a:lnTo>
                  <a:pt x="317443" y="2720669"/>
                </a:lnTo>
                <a:lnTo>
                  <a:pt x="289612" y="2699519"/>
                </a:lnTo>
                <a:lnTo>
                  <a:pt x="261783" y="2678368"/>
                </a:lnTo>
                <a:lnTo>
                  <a:pt x="233954" y="2657218"/>
                </a:lnTo>
                <a:lnTo>
                  <a:pt x="207237" y="2636065"/>
                </a:lnTo>
                <a:lnTo>
                  <a:pt x="181633" y="2612689"/>
                </a:lnTo>
                <a:lnTo>
                  <a:pt x="159370" y="2589312"/>
                </a:lnTo>
                <a:lnTo>
                  <a:pt x="140446" y="2562594"/>
                </a:lnTo>
                <a:lnTo>
                  <a:pt x="125974" y="2534764"/>
                </a:lnTo>
                <a:lnTo>
                  <a:pt x="115956" y="2501370"/>
                </a:lnTo>
                <a:lnTo>
                  <a:pt x="111502" y="2466860"/>
                </a:lnTo>
                <a:lnTo>
                  <a:pt x="110388" y="2431236"/>
                </a:lnTo>
                <a:lnTo>
                  <a:pt x="113728" y="2393388"/>
                </a:lnTo>
                <a:lnTo>
                  <a:pt x="118182" y="2355539"/>
                </a:lnTo>
                <a:lnTo>
                  <a:pt x="123747" y="2317690"/>
                </a:lnTo>
                <a:lnTo>
                  <a:pt x="128200" y="2279842"/>
                </a:lnTo>
                <a:lnTo>
                  <a:pt x="130428" y="2241992"/>
                </a:lnTo>
                <a:lnTo>
                  <a:pt x="130428" y="2205256"/>
                </a:lnTo>
                <a:lnTo>
                  <a:pt x="125974" y="2170747"/>
                </a:lnTo>
                <a:lnTo>
                  <a:pt x="117069" y="2136238"/>
                </a:lnTo>
                <a:lnTo>
                  <a:pt x="103710" y="2103954"/>
                </a:lnTo>
                <a:lnTo>
                  <a:pt x="87012" y="2070559"/>
                </a:lnTo>
                <a:lnTo>
                  <a:pt x="68088" y="2037163"/>
                </a:lnTo>
                <a:lnTo>
                  <a:pt x="48051" y="2003766"/>
                </a:lnTo>
                <a:lnTo>
                  <a:pt x="29127" y="1971483"/>
                </a:lnTo>
                <a:lnTo>
                  <a:pt x="12427" y="1936974"/>
                </a:lnTo>
                <a:lnTo>
                  <a:pt x="0" y="1905903"/>
                </a:lnTo>
                <a:lnTo>
                  <a:pt x="0" y="1760990"/>
                </a:lnTo>
                <a:lnTo>
                  <a:pt x="12427" y="1729918"/>
                </a:lnTo>
                <a:lnTo>
                  <a:pt x="29127" y="1695410"/>
                </a:lnTo>
                <a:lnTo>
                  <a:pt x="48051" y="1663126"/>
                </a:lnTo>
                <a:lnTo>
                  <a:pt x="68088" y="1629730"/>
                </a:lnTo>
                <a:lnTo>
                  <a:pt x="87012" y="1596334"/>
                </a:lnTo>
                <a:lnTo>
                  <a:pt x="103710" y="1562938"/>
                </a:lnTo>
                <a:lnTo>
                  <a:pt x="117069" y="1530654"/>
                </a:lnTo>
                <a:lnTo>
                  <a:pt x="125974" y="1496145"/>
                </a:lnTo>
                <a:lnTo>
                  <a:pt x="130428" y="1461636"/>
                </a:lnTo>
                <a:lnTo>
                  <a:pt x="130428" y="1424901"/>
                </a:lnTo>
                <a:lnTo>
                  <a:pt x="128200" y="1387052"/>
                </a:lnTo>
                <a:lnTo>
                  <a:pt x="123747" y="1349203"/>
                </a:lnTo>
                <a:lnTo>
                  <a:pt x="118182" y="1311353"/>
                </a:lnTo>
                <a:lnTo>
                  <a:pt x="113728" y="1273505"/>
                </a:lnTo>
                <a:lnTo>
                  <a:pt x="110388" y="1235657"/>
                </a:lnTo>
                <a:lnTo>
                  <a:pt x="111502" y="1200034"/>
                </a:lnTo>
                <a:lnTo>
                  <a:pt x="115956" y="1165525"/>
                </a:lnTo>
                <a:lnTo>
                  <a:pt x="125974" y="1132128"/>
                </a:lnTo>
                <a:lnTo>
                  <a:pt x="140446" y="1104298"/>
                </a:lnTo>
                <a:lnTo>
                  <a:pt x="159370" y="1077582"/>
                </a:lnTo>
                <a:lnTo>
                  <a:pt x="181633" y="1054204"/>
                </a:lnTo>
                <a:lnTo>
                  <a:pt x="207237" y="1030827"/>
                </a:lnTo>
                <a:lnTo>
                  <a:pt x="233954" y="1009676"/>
                </a:lnTo>
                <a:lnTo>
                  <a:pt x="261783" y="988524"/>
                </a:lnTo>
                <a:lnTo>
                  <a:pt x="289612" y="967374"/>
                </a:lnTo>
                <a:lnTo>
                  <a:pt x="317443" y="946223"/>
                </a:lnTo>
                <a:lnTo>
                  <a:pt x="343046" y="923960"/>
                </a:lnTo>
                <a:lnTo>
                  <a:pt x="365311" y="898356"/>
                </a:lnTo>
                <a:lnTo>
                  <a:pt x="385348" y="873865"/>
                </a:lnTo>
                <a:lnTo>
                  <a:pt x="400932" y="846035"/>
                </a:lnTo>
                <a:lnTo>
                  <a:pt x="414290" y="815980"/>
                </a:lnTo>
                <a:lnTo>
                  <a:pt x="425422" y="783695"/>
                </a:lnTo>
                <a:lnTo>
                  <a:pt x="435442" y="750298"/>
                </a:lnTo>
                <a:lnTo>
                  <a:pt x="444347" y="716904"/>
                </a:lnTo>
                <a:lnTo>
                  <a:pt x="453253" y="682393"/>
                </a:lnTo>
                <a:lnTo>
                  <a:pt x="463271" y="650112"/>
                </a:lnTo>
                <a:lnTo>
                  <a:pt x="474403" y="617827"/>
                </a:lnTo>
                <a:lnTo>
                  <a:pt x="487762" y="587772"/>
                </a:lnTo>
                <a:lnTo>
                  <a:pt x="504460" y="561055"/>
                </a:lnTo>
                <a:lnTo>
                  <a:pt x="524495" y="536565"/>
                </a:lnTo>
                <a:lnTo>
                  <a:pt x="548987" y="516527"/>
                </a:lnTo>
                <a:lnTo>
                  <a:pt x="575704" y="499829"/>
                </a:lnTo>
                <a:lnTo>
                  <a:pt x="605759" y="486470"/>
                </a:lnTo>
                <a:lnTo>
                  <a:pt x="638042" y="475338"/>
                </a:lnTo>
                <a:lnTo>
                  <a:pt x="670325" y="465320"/>
                </a:lnTo>
                <a:lnTo>
                  <a:pt x="704834" y="456413"/>
                </a:lnTo>
                <a:lnTo>
                  <a:pt x="738229" y="447507"/>
                </a:lnTo>
                <a:lnTo>
                  <a:pt x="771626" y="437489"/>
                </a:lnTo>
                <a:lnTo>
                  <a:pt x="803907" y="426357"/>
                </a:lnTo>
                <a:lnTo>
                  <a:pt x="833964" y="412999"/>
                </a:lnTo>
                <a:lnTo>
                  <a:pt x="861794" y="397415"/>
                </a:lnTo>
                <a:lnTo>
                  <a:pt x="886284" y="377377"/>
                </a:lnTo>
                <a:lnTo>
                  <a:pt x="911888" y="355112"/>
                </a:lnTo>
                <a:lnTo>
                  <a:pt x="934152" y="329509"/>
                </a:lnTo>
                <a:lnTo>
                  <a:pt x="955302" y="302791"/>
                </a:lnTo>
                <a:lnTo>
                  <a:pt x="976452" y="274961"/>
                </a:lnTo>
                <a:lnTo>
                  <a:pt x="997604" y="247131"/>
                </a:lnTo>
                <a:lnTo>
                  <a:pt x="1018754" y="220414"/>
                </a:lnTo>
                <a:lnTo>
                  <a:pt x="1042131" y="194811"/>
                </a:lnTo>
                <a:lnTo>
                  <a:pt x="1065507" y="172547"/>
                </a:lnTo>
                <a:lnTo>
                  <a:pt x="1092225" y="153622"/>
                </a:lnTo>
                <a:lnTo>
                  <a:pt x="1120055" y="139150"/>
                </a:lnTo>
                <a:lnTo>
                  <a:pt x="1153451" y="129132"/>
                </a:lnTo>
                <a:lnTo>
                  <a:pt x="1187961" y="124678"/>
                </a:lnTo>
                <a:lnTo>
                  <a:pt x="1223581" y="123565"/>
                </a:lnTo>
                <a:lnTo>
                  <a:pt x="1261429" y="126906"/>
                </a:lnTo>
                <a:lnTo>
                  <a:pt x="1299279" y="131359"/>
                </a:lnTo>
                <a:lnTo>
                  <a:pt x="1337128" y="136924"/>
                </a:lnTo>
                <a:lnTo>
                  <a:pt x="1374976" y="141378"/>
                </a:lnTo>
                <a:lnTo>
                  <a:pt x="1412824" y="143604"/>
                </a:lnTo>
                <a:lnTo>
                  <a:pt x="1449561" y="143604"/>
                </a:lnTo>
                <a:lnTo>
                  <a:pt x="1484069" y="139150"/>
                </a:lnTo>
                <a:lnTo>
                  <a:pt x="1518579" y="130245"/>
                </a:lnTo>
                <a:lnTo>
                  <a:pt x="1551974" y="116887"/>
                </a:lnTo>
                <a:lnTo>
                  <a:pt x="1585369" y="99075"/>
                </a:lnTo>
                <a:lnTo>
                  <a:pt x="1618765" y="81264"/>
                </a:lnTo>
                <a:lnTo>
                  <a:pt x="1652161" y="61227"/>
                </a:lnTo>
                <a:lnTo>
                  <a:pt x="1684444" y="42302"/>
                </a:lnTo>
                <a:lnTo>
                  <a:pt x="1718953" y="25604"/>
                </a:lnTo>
                <a:lnTo>
                  <a:pt x="1752349" y="12245"/>
                </a:lnTo>
                <a:lnTo>
                  <a:pt x="1786858" y="3339"/>
                </a:lnTo>
                <a:close/>
              </a:path>
            </a:pathLst>
          </a:custGeom>
        </p:spPr>
      </p:pic>
    </p:spTree>
    <p:extLst>
      <p:ext uri="{BB962C8B-B14F-4D97-AF65-F5344CB8AC3E}">
        <p14:creationId xmlns:p14="http://schemas.microsoft.com/office/powerpoint/2010/main" val="2045650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BE6B-1541-4380-9AC0-694B17E1FF45}"/>
              </a:ext>
            </a:extLst>
          </p:cNvPr>
          <p:cNvSpPr>
            <a:spLocks noGrp="1"/>
          </p:cNvSpPr>
          <p:nvPr>
            <p:ph type="title"/>
          </p:nvPr>
        </p:nvSpPr>
        <p:spPr/>
        <p:txBody>
          <a:bodyPr/>
          <a:lstStyle/>
          <a:p>
            <a:pPr algn="ctr"/>
            <a:r>
              <a:rPr lang="en-US" dirty="0" err="1"/>
              <a:t>Bezienswaardigheden</a:t>
            </a:r>
            <a:r>
              <a:rPr lang="en-US" dirty="0"/>
              <a:t> in </a:t>
            </a:r>
            <a:br>
              <a:rPr lang="en-US" dirty="0"/>
            </a:br>
            <a:r>
              <a:rPr lang="en-US" dirty="0" err="1"/>
              <a:t>oost-vlaanderen</a:t>
            </a:r>
            <a:endParaRPr lang="en-US" dirty="0"/>
          </a:p>
        </p:txBody>
      </p:sp>
      <p:sp>
        <p:nvSpPr>
          <p:cNvPr id="9" name="Text Placeholder 8">
            <a:extLst>
              <a:ext uri="{FF2B5EF4-FFF2-40B4-BE49-F238E27FC236}">
                <a16:creationId xmlns:a16="http://schemas.microsoft.com/office/drawing/2014/main" id="{F19DF80C-CD10-4884-B2BB-F6BFC7DA5C06}"/>
              </a:ext>
            </a:extLst>
          </p:cNvPr>
          <p:cNvSpPr>
            <a:spLocks noGrp="1"/>
          </p:cNvSpPr>
          <p:nvPr>
            <p:ph type="body" idx="1"/>
          </p:nvPr>
        </p:nvSpPr>
        <p:spPr>
          <a:xfrm>
            <a:off x="924560" y="2199633"/>
            <a:ext cx="3108960" cy="421647"/>
          </a:xfrm>
        </p:spPr>
        <p:txBody>
          <a:bodyPr/>
          <a:lstStyle/>
          <a:p>
            <a:r>
              <a:rPr lang="en-US" dirty="0" err="1"/>
              <a:t>Kasteel</a:t>
            </a:r>
            <a:r>
              <a:rPr lang="en-US" dirty="0"/>
              <a:t> </a:t>
            </a:r>
            <a:r>
              <a:rPr lang="en-US" dirty="0" err="1"/>
              <a:t>Ooidonk</a:t>
            </a:r>
            <a:endParaRPr lang="en-US" dirty="0"/>
          </a:p>
        </p:txBody>
      </p:sp>
      <p:sp>
        <p:nvSpPr>
          <p:cNvPr id="3" name="Content Placeholder 2">
            <a:extLst>
              <a:ext uri="{FF2B5EF4-FFF2-40B4-BE49-F238E27FC236}">
                <a16:creationId xmlns:a16="http://schemas.microsoft.com/office/drawing/2014/main" id="{D3E8770A-6F02-4FBF-98BE-FABE67BFD946}"/>
              </a:ext>
            </a:extLst>
          </p:cNvPr>
          <p:cNvSpPr>
            <a:spLocks noGrp="1"/>
          </p:cNvSpPr>
          <p:nvPr>
            <p:ph sz="half" idx="2"/>
          </p:nvPr>
        </p:nvSpPr>
        <p:spPr>
          <a:xfrm>
            <a:off x="995680" y="2946396"/>
            <a:ext cx="3037840" cy="3241044"/>
          </a:xfrm>
        </p:spPr>
        <p:txBody>
          <a:bodyPr>
            <a:normAutofit fontScale="85000" lnSpcReduction="20000"/>
          </a:bodyPr>
          <a:lstStyle/>
          <a:p>
            <a:pPr marL="0" indent="0">
              <a:buNone/>
            </a:pPr>
            <a:endParaRPr lang="nl-NL" sz="1800" dirty="0"/>
          </a:p>
          <a:p>
            <a:pPr marL="0" indent="0">
              <a:buNone/>
            </a:pPr>
            <a:endParaRPr lang="nl-NL" sz="1800" dirty="0"/>
          </a:p>
          <a:p>
            <a:pPr marL="0" indent="0">
              <a:buNone/>
            </a:pPr>
            <a:endParaRPr lang="nl-NL" sz="1800" dirty="0"/>
          </a:p>
          <a:p>
            <a:pPr marL="0" indent="0">
              <a:buNone/>
            </a:pPr>
            <a:endParaRPr lang="nl-NL" dirty="0"/>
          </a:p>
          <a:p>
            <a:pPr marL="0" indent="0">
              <a:buNone/>
            </a:pPr>
            <a:endParaRPr lang="nl-NL" dirty="0"/>
          </a:p>
          <a:p>
            <a:pPr marL="0" indent="0">
              <a:buNone/>
            </a:pPr>
            <a:r>
              <a:rPr lang="nl-NL" sz="2100" dirty="0"/>
              <a:t>Het kasteel van Ooidonk is een monumentale oude waterburcht ten zuiden van het Belgische dorp Sint-Maria-Leerne, niet ver van Deinze.</a:t>
            </a:r>
          </a:p>
          <a:p>
            <a:pPr marL="0" indent="0">
              <a:buNone/>
            </a:pPr>
            <a:endParaRPr lang="en-US" dirty="0"/>
          </a:p>
        </p:txBody>
      </p:sp>
      <p:sp>
        <p:nvSpPr>
          <p:cNvPr id="10" name="Text Placeholder 9">
            <a:extLst>
              <a:ext uri="{FF2B5EF4-FFF2-40B4-BE49-F238E27FC236}">
                <a16:creationId xmlns:a16="http://schemas.microsoft.com/office/drawing/2014/main" id="{DF7C9B51-6D8D-48EE-B5A2-C45CAFB0A426}"/>
              </a:ext>
            </a:extLst>
          </p:cNvPr>
          <p:cNvSpPr>
            <a:spLocks noGrp="1"/>
          </p:cNvSpPr>
          <p:nvPr>
            <p:ph type="body" sz="quarter" idx="3"/>
          </p:nvPr>
        </p:nvSpPr>
        <p:spPr>
          <a:xfrm>
            <a:off x="4135120" y="2199633"/>
            <a:ext cx="7650480" cy="421647"/>
          </a:xfrm>
        </p:spPr>
        <p:txBody>
          <a:bodyPr/>
          <a:lstStyle/>
          <a:p>
            <a:r>
              <a:rPr lang="en-US" dirty="0"/>
              <a:t>Sint-</a:t>
            </a:r>
            <a:r>
              <a:rPr lang="en-US" dirty="0" err="1"/>
              <a:t>Baafskathedraal</a:t>
            </a:r>
            <a:r>
              <a:rPr lang="en-US" dirty="0"/>
              <a:t>       Gent Stadhuis</a:t>
            </a:r>
          </a:p>
        </p:txBody>
      </p:sp>
      <p:sp>
        <p:nvSpPr>
          <p:cNvPr id="11" name="Content Placeholder 10">
            <a:extLst>
              <a:ext uri="{FF2B5EF4-FFF2-40B4-BE49-F238E27FC236}">
                <a16:creationId xmlns:a16="http://schemas.microsoft.com/office/drawing/2014/main" id="{098ACFA4-9BBA-46A4-9C06-D47D66215256}"/>
              </a:ext>
            </a:extLst>
          </p:cNvPr>
          <p:cNvSpPr>
            <a:spLocks noGrp="1"/>
          </p:cNvSpPr>
          <p:nvPr>
            <p:ph sz="quarter" idx="4"/>
          </p:nvPr>
        </p:nvSpPr>
        <p:spPr>
          <a:xfrm>
            <a:off x="4399280" y="2621280"/>
            <a:ext cx="3271520" cy="3982720"/>
          </a:xfrm>
        </p:spPr>
        <p:txBody>
          <a:bodyPr>
            <a:normAutofit fontScale="85000" lnSpcReduction="20000"/>
          </a:bodyPr>
          <a:lstStyle/>
          <a:p>
            <a:endParaRPr lang="nl-NL" dirty="0"/>
          </a:p>
          <a:p>
            <a:endParaRPr lang="nl-NL" dirty="0"/>
          </a:p>
          <a:p>
            <a:endParaRPr lang="nl-NL" dirty="0"/>
          </a:p>
          <a:p>
            <a:pPr marL="0" indent="0">
              <a:buNone/>
            </a:pPr>
            <a:endParaRPr lang="nl-NL" dirty="0"/>
          </a:p>
          <a:p>
            <a:pPr marL="0" indent="0">
              <a:buNone/>
            </a:pPr>
            <a:endParaRPr lang="nl-NL" sz="1600" dirty="0"/>
          </a:p>
          <a:p>
            <a:pPr marL="0" indent="0">
              <a:buNone/>
            </a:pPr>
            <a:endParaRPr lang="nl-NL" sz="1600" dirty="0"/>
          </a:p>
          <a:p>
            <a:pPr marL="0" indent="0">
              <a:buNone/>
            </a:pPr>
            <a:r>
              <a:rPr lang="nl-NL" sz="2100" dirty="0"/>
              <a:t>Het kunstpatrimonium van de Sint-Baafs is historisch waardevol - De aanbidding van het Lam Gods van Jan van Eyck uit 1432, dat beschouwd wordt als een hoogtepunt in de 15de-eeuwse Vlaamse schilderkunst.</a:t>
            </a:r>
            <a:endParaRPr lang="en-US" sz="2100" dirty="0"/>
          </a:p>
        </p:txBody>
      </p:sp>
      <p:pic>
        <p:nvPicPr>
          <p:cNvPr id="5" name="Picture 4" descr="A close up of a tree&#10;&#10;Description automatically generated">
            <a:extLst>
              <a:ext uri="{FF2B5EF4-FFF2-40B4-BE49-F238E27FC236}">
                <a16:creationId xmlns:a16="http://schemas.microsoft.com/office/drawing/2014/main" id="{FA82C0A6-3303-44EA-8C48-EA76D05D7F17}"/>
              </a:ext>
            </a:extLst>
          </p:cNvPr>
          <p:cNvPicPr>
            <a:picLocks noChangeAspect="1"/>
          </p:cNvPicPr>
          <p:nvPr/>
        </p:nvPicPr>
        <p:blipFill>
          <a:blip r:embed="rId2"/>
          <a:stretch>
            <a:fillRect/>
          </a:stretch>
        </p:blipFill>
        <p:spPr>
          <a:xfrm>
            <a:off x="960120" y="2781689"/>
            <a:ext cx="3037840" cy="1618615"/>
          </a:xfrm>
          <a:prstGeom prst="rect">
            <a:avLst/>
          </a:prstGeom>
        </p:spPr>
      </p:pic>
      <p:pic>
        <p:nvPicPr>
          <p:cNvPr id="13" name="Picture 12" descr="An old stone building&#10;&#10;Description automatically generated">
            <a:extLst>
              <a:ext uri="{FF2B5EF4-FFF2-40B4-BE49-F238E27FC236}">
                <a16:creationId xmlns:a16="http://schemas.microsoft.com/office/drawing/2014/main" id="{9FA1B945-35D7-4782-9258-F435A88B120F}"/>
              </a:ext>
            </a:extLst>
          </p:cNvPr>
          <p:cNvPicPr>
            <a:picLocks noChangeAspect="1"/>
          </p:cNvPicPr>
          <p:nvPr/>
        </p:nvPicPr>
        <p:blipFill>
          <a:blip r:embed="rId3"/>
          <a:stretch>
            <a:fillRect/>
          </a:stretch>
        </p:blipFill>
        <p:spPr>
          <a:xfrm>
            <a:off x="4460240" y="2781689"/>
            <a:ext cx="3271520" cy="1552575"/>
          </a:xfrm>
          <a:prstGeom prst="rect">
            <a:avLst/>
          </a:prstGeom>
        </p:spPr>
      </p:pic>
      <p:pic>
        <p:nvPicPr>
          <p:cNvPr id="15" name="Picture 14" descr="A group of people walking on a city street&#10;&#10;Description automatically generated">
            <a:extLst>
              <a:ext uri="{FF2B5EF4-FFF2-40B4-BE49-F238E27FC236}">
                <a16:creationId xmlns:a16="http://schemas.microsoft.com/office/drawing/2014/main" id="{3E939929-E248-42D0-8130-17DC688B28B5}"/>
              </a:ext>
            </a:extLst>
          </p:cNvPr>
          <p:cNvPicPr>
            <a:picLocks noChangeAspect="1"/>
          </p:cNvPicPr>
          <p:nvPr/>
        </p:nvPicPr>
        <p:blipFill>
          <a:blip r:embed="rId4"/>
          <a:stretch>
            <a:fillRect/>
          </a:stretch>
        </p:blipFill>
        <p:spPr>
          <a:xfrm>
            <a:off x="8294914" y="2768602"/>
            <a:ext cx="3271520" cy="1565662"/>
          </a:xfrm>
          <a:prstGeom prst="rect">
            <a:avLst/>
          </a:prstGeom>
        </p:spPr>
      </p:pic>
      <p:sp>
        <p:nvSpPr>
          <p:cNvPr id="17" name="TextBox 16">
            <a:extLst>
              <a:ext uri="{FF2B5EF4-FFF2-40B4-BE49-F238E27FC236}">
                <a16:creationId xmlns:a16="http://schemas.microsoft.com/office/drawing/2014/main" id="{4D9205BB-14A8-4B03-899B-E02EE622E710}"/>
              </a:ext>
            </a:extLst>
          </p:cNvPr>
          <p:cNvSpPr txBox="1"/>
          <p:nvPr/>
        </p:nvSpPr>
        <p:spPr>
          <a:xfrm>
            <a:off x="8294914" y="4612640"/>
            <a:ext cx="3271520" cy="2862322"/>
          </a:xfrm>
          <a:prstGeom prst="rect">
            <a:avLst/>
          </a:prstGeom>
          <a:noFill/>
        </p:spPr>
        <p:txBody>
          <a:bodyPr wrap="square" rtlCol="0">
            <a:spAutoFit/>
          </a:bodyPr>
          <a:lstStyle/>
          <a:p>
            <a:r>
              <a:rPr lang="nl-NL" dirty="0"/>
              <a:t>Het stadhuis van Gent is een vierzijdig complex van gebouwen, omgeven door de Botermarkt, de Hoogpoort, de Stadhuissteeg en de Poeljemarkt. De voornaamste vleugels zijn het laat-gotisch schepenhuis van de Keure en het schepenhuis van Gedele in Renaissancestijl. Het gebouw bevat 51 zalen</a:t>
            </a:r>
            <a:endParaRPr lang="en-US" dirty="0"/>
          </a:p>
        </p:txBody>
      </p:sp>
    </p:spTree>
    <p:extLst>
      <p:ext uri="{BB962C8B-B14F-4D97-AF65-F5344CB8AC3E}">
        <p14:creationId xmlns:p14="http://schemas.microsoft.com/office/powerpoint/2010/main" val="1999521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7C615D28-8D37-47CB-9D5B-9ACFDA3089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E2A2B5-CD02-4DBD-9B0A-7E7A0B46A014}"/>
              </a:ext>
            </a:extLst>
          </p:cNvPr>
          <p:cNvSpPr>
            <a:spLocks noGrp="1"/>
          </p:cNvSpPr>
          <p:nvPr>
            <p:ph type="title"/>
          </p:nvPr>
        </p:nvSpPr>
        <p:spPr>
          <a:xfrm>
            <a:off x="934720" y="804335"/>
            <a:ext cx="4232333" cy="1681709"/>
          </a:xfrm>
        </p:spPr>
        <p:txBody>
          <a:bodyPr anchor="ctr">
            <a:normAutofit/>
          </a:bodyPr>
          <a:lstStyle/>
          <a:p>
            <a:r>
              <a:rPr lang="en-US" sz="3700" dirty="0" err="1"/>
              <a:t>streekgerechten</a:t>
            </a:r>
            <a:endParaRPr lang="en-US" sz="3700" dirty="0"/>
          </a:p>
        </p:txBody>
      </p:sp>
      <p:sp>
        <p:nvSpPr>
          <p:cNvPr id="61" name="Freeform: Shape 60">
            <a:extLst>
              <a:ext uri="{FF2B5EF4-FFF2-40B4-BE49-F238E27FC236}">
                <a16:creationId xmlns:a16="http://schemas.microsoft.com/office/drawing/2014/main" id="{3A024941-2DEB-4414-8BDC-A4B1CE780C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7974" y="273933"/>
            <a:ext cx="2173946" cy="2171302"/>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12" name="Picture 11" descr="A close up of a large rock&#10;&#10;Description automatically generated">
            <a:extLst>
              <a:ext uri="{FF2B5EF4-FFF2-40B4-BE49-F238E27FC236}">
                <a16:creationId xmlns:a16="http://schemas.microsoft.com/office/drawing/2014/main" id="{A27251CA-566E-44D2-8826-2A35D0F18CBF}"/>
              </a:ext>
            </a:extLst>
          </p:cNvPr>
          <p:cNvPicPr>
            <a:picLocks noChangeAspect="1"/>
          </p:cNvPicPr>
          <p:nvPr/>
        </p:nvPicPr>
        <p:blipFill rotWithShape="1">
          <a:blip r:embed="rId2"/>
          <a:srcRect l="13996" r="19378" b="1"/>
          <a:stretch/>
        </p:blipFill>
        <p:spPr>
          <a:xfrm>
            <a:off x="5664999" y="370840"/>
            <a:ext cx="1979894" cy="1977488"/>
          </a:xfrm>
          <a:custGeom>
            <a:avLst/>
            <a:gdLst/>
            <a:ahLst/>
            <a:cxnLst/>
            <a:rect l="l" t="t" r="r" b="b"/>
            <a:pathLst>
              <a:path w="1930108" h="1927762">
                <a:moveTo>
                  <a:pt x="965055" y="0"/>
                </a:moveTo>
                <a:lnTo>
                  <a:pt x="983782" y="1755"/>
                </a:lnTo>
                <a:lnTo>
                  <a:pt x="1001924" y="6437"/>
                </a:lnTo>
                <a:lnTo>
                  <a:pt x="1019481" y="13460"/>
                </a:lnTo>
                <a:lnTo>
                  <a:pt x="1037623" y="22239"/>
                </a:lnTo>
                <a:lnTo>
                  <a:pt x="1054595" y="32188"/>
                </a:lnTo>
                <a:lnTo>
                  <a:pt x="1072153" y="42722"/>
                </a:lnTo>
                <a:lnTo>
                  <a:pt x="1089710" y="52086"/>
                </a:lnTo>
                <a:lnTo>
                  <a:pt x="1107266" y="61450"/>
                </a:lnTo>
                <a:lnTo>
                  <a:pt x="1124238" y="68472"/>
                </a:lnTo>
                <a:lnTo>
                  <a:pt x="1142966" y="73154"/>
                </a:lnTo>
                <a:lnTo>
                  <a:pt x="1161108" y="75495"/>
                </a:lnTo>
                <a:lnTo>
                  <a:pt x="1180421" y="75495"/>
                </a:lnTo>
                <a:lnTo>
                  <a:pt x="1200319" y="74325"/>
                </a:lnTo>
                <a:lnTo>
                  <a:pt x="1220217" y="71984"/>
                </a:lnTo>
                <a:lnTo>
                  <a:pt x="1240115" y="69058"/>
                </a:lnTo>
                <a:lnTo>
                  <a:pt x="1260013" y="66717"/>
                </a:lnTo>
                <a:lnTo>
                  <a:pt x="1279911" y="64961"/>
                </a:lnTo>
                <a:lnTo>
                  <a:pt x="1298638" y="65546"/>
                </a:lnTo>
                <a:lnTo>
                  <a:pt x="1316781" y="67887"/>
                </a:lnTo>
                <a:lnTo>
                  <a:pt x="1334338" y="73154"/>
                </a:lnTo>
                <a:lnTo>
                  <a:pt x="1348969" y="80762"/>
                </a:lnTo>
                <a:lnTo>
                  <a:pt x="1363014" y="90712"/>
                </a:lnTo>
                <a:lnTo>
                  <a:pt x="1375304" y="102416"/>
                </a:lnTo>
                <a:lnTo>
                  <a:pt x="1387595" y="115876"/>
                </a:lnTo>
                <a:lnTo>
                  <a:pt x="1398714" y="129922"/>
                </a:lnTo>
                <a:lnTo>
                  <a:pt x="1409833" y="144553"/>
                </a:lnTo>
                <a:lnTo>
                  <a:pt x="1420953" y="159184"/>
                </a:lnTo>
                <a:lnTo>
                  <a:pt x="1432072" y="173229"/>
                </a:lnTo>
                <a:lnTo>
                  <a:pt x="1443777" y="186689"/>
                </a:lnTo>
                <a:lnTo>
                  <a:pt x="1457238" y="198395"/>
                </a:lnTo>
                <a:lnTo>
                  <a:pt x="1470113" y="208929"/>
                </a:lnTo>
                <a:lnTo>
                  <a:pt x="1484744" y="217122"/>
                </a:lnTo>
                <a:lnTo>
                  <a:pt x="1500545" y="224145"/>
                </a:lnTo>
                <a:lnTo>
                  <a:pt x="1517517" y="229997"/>
                </a:lnTo>
                <a:lnTo>
                  <a:pt x="1535073" y="235264"/>
                </a:lnTo>
                <a:lnTo>
                  <a:pt x="1552631" y="239946"/>
                </a:lnTo>
                <a:lnTo>
                  <a:pt x="1570773" y="244628"/>
                </a:lnTo>
                <a:lnTo>
                  <a:pt x="1587745" y="249895"/>
                </a:lnTo>
                <a:lnTo>
                  <a:pt x="1604717" y="255747"/>
                </a:lnTo>
                <a:lnTo>
                  <a:pt x="1620518" y="262771"/>
                </a:lnTo>
                <a:lnTo>
                  <a:pt x="1634564" y="271549"/>
                </a:lnTo>
                <a:lnTo>
                  <a:pt x="1647440" y="282083"/>
                </a:lnTo>
                <a:lnTo>
                  <a:pt x="1657973" y="294958"/>
                </a:lnTo>
                <a:lnTo>
                  <a:pt x="1666752" y="309004"/>
                </a:lnTo>
                <a:lnTo>
                  <a:pt x="1673775" y="324805"/>
                </a:lnTo>
                <a:lnTo>
                  <a:pt x="1679627" y="341777"/>
                </a:lnTo>
                <a:lnTo>
                  <a:pt x="1684894" y="358749"/>
                </a:lnTo>
                <a:lnTo>
                  <a:pt x="1689576" y="376891"/>
                </a:lnTo>
                <a:lnTo>
                  <a:pt x="1694258" y="394448"/>
                </a:lnTo>
                <a:lnTo>
                  <a:pt x="1699525" y="412005"/>
                </a:lnTo>
                <a:lnTo>
                  <a:pt x="1705377" y="428977"/>
                </a:lnTo>
                <a:lnTo>
                  <a:pt x="1712400" y="444779"/>
                </a:lnTo>
                <a:lnTo>
                  <a:pt x="1720594" y="459409"/>
                </a:lnTo>
                <a:lnTo>
                  <a:pt x="1731128" y="472285"/>
                </a:lnTo>
                <a:lnTo>
                  <a:pt x="1742833" y="485745"/>
                </a:lnTo>
                <a:lnTo>
                  <a:pt x="1756293" y="497449"/>
                </a:lnTo>
                <a:lnTo>
                  <a:pt x="1770339" y="508569"/>
                </a:lnTo>
                <a:lnTo>
                  <a:pt x="1785555" y="519688"/>
                </a:lnTo>
                <a:lnTo>
                  <a:pt x="1800186" y="530807"/>
                </a:lnTo>
                <a:lnTo>
                  <a:pt x="1814232" y="541928"/>
                </a:lnTo>
                <a:lnTo>
                  <a:pt x="1827691" y="554217"/>
                </a:lnTo>
                <a:lnTo>
                  <a:pt x="1839397" y="566507"/>
                </a:lnTo>
                <a:lnTo>
                  <a:pt x="1849346" y="580553"/>
                </a:lnTo>
                <a:lnTo>
                  <a:pt x="1856954" y="595183"/>
                </a:lnTo>
                <a:lnTo>
                  <a:pt x="1862221" y="612741"/>
                </a:lnTo>
                <a:lnTo>
                  <a:pt x="1864562" y="630883"/>
                </a:lnTo>
                <a:lnTo>
                  <a:pt x="1865147" y="649610"/>
                </a:lnTo>
                <a:lnTo>
                  <a:pt x="1863391" y="669508"/>
                </a:lnTo>
                <a:lnTo>
                  <a:pt x="1861050" y="689406"/>
                </a:lnTo>
                <a:lnTo>
                  <a:pt x="1858124" y="709304"/>
                </a:lnTo>
                <a:lnTo>
                  <a:pt x="1855783" y="729202"/>
                </a:lnTo>
                <a:lnTo>
                  <a:pt x="1854613" y="749100"/>
                </a:lnTo>
                <a:lnTo>
                  <a:pt x="1854613" y="768413"/>
                </a:lnTo>
                <a:lnTo>
                  <a:pt x="1856954" y="786555"/>
                </a:lnTo>
                <a:lnTo>
                  <a:pt x="1861635" y="804697"/>
                </a:lnTo>
                <a:lnTo>
                  <a:pt x="1868658" y="821669"/>
                </a:lnTo>
                <a:lnTo>
                  <a:pt x="1878023" y="839226"/>
                </a:lnTo>
                <a:lnTo>
                  <a:pt x="1887386" y="856784"/>
                </a:lnTo>
                <a:lnTo>
                  <a:pt x="1897920" y="874340"/>
                </a:lnTo>
                <a:lnTo>
                  <a:pt x="1907869" y="891312"/>
                </a:lnTo>
                <a:lnTo>
                  <a:pt x="1916648" y="909454"/>
                </a:lnTo>
                <a:lnTo>
                  <a:pt x="1923670" y="927012"/>
                </a:lnTo>
                <a:lnTo>
                  <a:pt x="1928352" y="945154"/>
                </a:lnTo>
                <a:lnTo>
                  <a:pt x="1930108" y="963881"/>
                </a:lnTo>
                <a:lnTo>
                  <a:pt x="1928352" y="982608"/>
                </a:lnTo>
                <a:lnTo>
                  <a:pt x="1923670" y="1000751"/>
                </a:lnTo>
                <a:lnTo>
                  <a:pt x="1916648" y="1018308"/>
                </a:lnTo>
                <a:lnTo>
                  <a:pt x="1907869" y="1036450"/>
                </a:lnTo>
                <a:lnTo>
                  <a:pt x="1897920" y="1053422"/>
                </a:lnTo>
                <a:lnTo>
                  <a:pt x="1887386" y="1070980"/>
                </a:lnTo>
                <a:lnTo>
                  <a:pt x="1878023" y="1088536"/>
                </a:lnTo>
                <a:lnTo>
                  <a:pt x="1868658" y="1106093"/>
                </a:lnTo>
                <a:lnTo>
                  <a:pt x="1861635" y="1123065"/>
                </a:lnTo>
                <a:lnTo>
                  <a:pt x="1856954" y="1141208"/>
                </a:lnTo>
                <a:lnTo>
                  <a:pt x="1854613" y="1159349"/>
                </a:lnTo>
                <a:lnTo>
                  <a:pt x="1854613" y="1178662"/>
                </a:lnTo>
                <a:lnTo>
                  <a:pt x="1855783" y="1198560"/>
                </a:lnTo>
                <a:lnTo>
                  <a:pt x="1858124" y="1218458"/>
                </a:lnTo>
                <a:lnTo>
                  <a:pt x="1861050" y="1238356"/>
                </a:lnTo>
                <a:lnTo>
                  <a:pt x="1863391" y="1258254"/>
                </a:lnTo>
                <a:lnTo>
                  <a:pt x="1865147" y="1278152"/>
                </a:lnTo>
                <a:lnTo>
                  <a:pt x="1864562" y="1296880"/>
                </a:lnTo>
                <a:lnTo>
                  <a:pt x="1862221" y="1315022"/>
                </a:lnTo>
                <a:lnTo>
                  <a:pt x="1856954" y="1332579"/>
                </a:lnTo>
                <a:lnTo>
                  <a:pt x="1849346" y="1347210"/>
                </a:lnTo>
                <a:lnTo>
                  <a:pt x="1839397" y="1361256"/>
                </a:lnTo>
                <a:lnTo>
                  <a:pt x="1827691" y="1373545"/>
                </a:lnTo>
                <a:lnTo>
                  <a:pt x="1814232" y="1385835"/>
                </a:lnTo>
                <a:lnTo>
                  <a:pt x="1800186" y="1396955"/>
                </a:lnTo>
                <a:lnTo>
                  <a:pt x="1785555" y="1408074"/>
                </a:lnTo>
                <a:lnTo>
                  <a:pt x="1770339" y="1419194"/>
                </a:lnTo>
                <a:lnTo>
                  <a:pt x="1756293" y="1430313"/>
                </a:lnTo>
                <a:lnTo>
                  <a:pt x="1742833" y="1442017"/>
                </a:lnTo>
                <a:lnTo>
                  <a:pt x="1731128" y="1455478"/>
                </a:lnTo>
                <a:lnTo>
                  <a:pt x="1720594" y="1468353"/>
                </a:lnTo>
                <a:lnTo>
                  <a:pt x="1712400" y="1482984"/>
                </a:lnTo>
                <a:lnTo>
                  <a:pt x="1705377" y="1498785"/>
                </a:lnTo>
                <a:lnTo>
                  <a:pt x="1699525" y="1515757"/>
                </a:lnTo>
                <a:lnTo>
                  <a:pt x="1694258" y="1533315"/>
                </a:lnTo>
                <a:lnTo>
                  <a:pt x="1689576" y="1550871"/>
                </a:lnTo>
                <a:lnTo>
                  <a:pt x="1684894" y="1569014"/>
                </a:lnTo>
                <a:lnTo>
                  <a:pt x="1679627" y="1585985"/>
                </a:lnTo>
                <a:lnTo>
                  <a:pt x="1673775" y="1602957"/>
                </a:lnTo>
                <a:lnTo>
                  <a:pt x="1666752" y="1618758"/>
                </a:lnTo>
                <a:lnTo>
                  <a:pt x="1657973" y="1632804"/>
                </a:lnTo>
                <a:lnTo>
                  <a:pt x="1647440" y="1645679"/>
                </a:lnTo>
                <a:lnTo>
                  <a:pt x="1634564" y="1656213"/>
                </a:lnTo>
                <a:lnTo>
                  <a:pt x="1620518" y="1664992"/>
                </a:lnTo>
                <a:lnTo>
                  <a:pt x="1604717" y="1672015"/>
                </a:lnTo>
                <a:lnTo>
                  <a:pt x="1587745" y="1677867"/>
                </a:lnTo>
                <a:lnTo>
                  <a:pt x="1570773" y="1683134"/>
                </a:lnTo>
                <a:lnTo>
                  <a:pt x="1552631" y="1687816"/>
                </a:lnTo>
                <a:lnTo>
                  <a:pt x="1535073" y="1692498"/>
                </a:lnTo>
                <a:lnTo>
                  <a:pt x="1517517" y="1697766"/>
                </a:lnTo>
                <a:lnTo>
                  <a:pt x="1500545" y="1703618"/>
                </a:lnTo>
                <a:lnTo>
                  <a:pt x="1484744" y="1710641"/>
                </a:lnTo>
                <a:lnTo>
                  <a:pt x="1470113" y="1718834"/>
                </a:lnTo>
                <a:lnTo>
                  <a:pt x="1457238" y="1729368"/>
                </a:lnTo>
                <a:lnTo>
                  <a:pt x="1443777" y="1741073"/>
                </a:lnTo>
                <a:lnTo>
                  <a:pt x="1432072" y="1754533"/>
                </a:lnTo>
                <a:lnTo>
                  <a:pt x="1420953" y="1768579"/>
                </a:lnTo>
                <a:lnTo>
                  <a:pt x="1409833" y="1783209"/>
                </a:lnTo>
                <a:lnTo>
                  <a:pt x="1398714" y="1797840"/>
                </a:lnTo>
                <a:lnTo>
                  <a:pt x="1387595" y="1811886"/>
                </a:lnTo>
                <a:lnTo>
                  <a:pt x="1375304" y="1825346"/>
                </a:lnTo>
                <a:lnTo>
                  <a:pt x="1363014" y="1837051"/>
                </a:lnTo>
                <a:lnTo>
                  <a:pt x="1348969" y="1847000"/>
                </a:lnTo>
                <a:lnTo>
                  <a:pt x="1334338" y="1854608"/>
                </a:lnTo>
                <a:lnTo>
                  <a:pt x="1316781" y="1859875"/>
                </a:lnTo>
                <a:lnTo>
                  <a:pt x="1298638" y="1862216"/>
                </a:lnTo>
                <a:lnTo>
                  <a:pt x="1279911" y="1862801"/>
                </a:lnTo>
                <a:lnTo>
                  <a:pt x="1260013" y="1861046"/>
                </a:lnTo>
                <a:lnTo>
                  <a:pt x="1240115" y="1858705"/>
                </a:lnTo>
                <a:lnTo>
                  <a:pt x="1220217" y="1855778"/>
                </a:lnTo>
                <a:lnTo>
                  <a:pt x="1200319" y="1853438"/>
                </a:lnTo>
                <a:lnTo>
                  <a:pt x="1180421" y="1852267"/>
                </a:lnTo>
                <a:lnTo>
                  <a:pt x="1161108" y="1852267"/>
                </a:lnTo>
                <a:lnTo>
                  <a:pt x="1142966" y="1854608"/>
                </a:lnTo>
                <a:lnTo>
                  <a:pt x="1124238" y="1859290"/>
                </a:lnTo>
                <a:lnTo>
                  <a:pt x="1107266" y="1866313"/>
                </a:lnTo>
                <a:lnTo>
                  <a:pt x="1089710" y="1875677"/>
                </a:lnTo>
                <a:lnTo>
                  <a:pt x="1072153" y="1885041"/>
                </a:lnTo>
                <a:lnTo>
                  <a:pt x="1054595" y="1895574"/>
                </a:lnTo>
                <a:lnTo>
                  <a:pt x="1037623" y="1905524"/>
                </a:lnTo>
                <a:lnTo>
                  <a:pt x="1019481" y="1914302"/>
                </a:lnTo>
                <a:lnTo>
                  <a:pt x="1001924" y="1921325"/>
                </a:lnTo>
                <a:lnTo>
                  <a:pt x="983782" y="1926007"/>
                </a:lnTo>
                <a:lnTo>
                  <a:pt x="965055" y="1927762"/>
                </a:lnTo>
                <a:lnTo>
                  <a:pt x="946327" y="1926007"/>
                </a:lnTo>
                <a:lnTo>
                  <a:pt x="928184" y="1921325"/>
                </a:lnTo>
                <a:lnTo>
                  <a:pt x="910628" y="1914302"/>
                </a:lnTo>
                <a:lnTo>
                  <a:pt x="892485" y="1905524"/>
                </a:lnTo>
                <a:lnTo>
                  <a:pt x="875513" y="1895574"/>
                </a:lnTo>
                <a:lnTo>
                  <a:pt x="857956" y="1885041"/>
                </a:lnTo>
                <a:lnTo>
                  <a:pt x="840399" y="1875677"/>
                </a:lnTo>
                <a:lnTo>
                  <a:pt x="822842" y="1866313"/>
                </a:lnTo>
                <a:lnTo>
                  <a:pt x="805286" y="1859290"/>
                </a:lnTo>
                <a:lnTo>
                  <a:pt x="787143" y="1854608"/>
                </a:lnTo>
                <a:lnTo>
                  <a:pt x="769000" y="1852267"/>
                </a:lnTo>
                <a:lnTo>
                  <a:pt x="749687" y="1852267"/>
                </a:lnTo>
                <a:lnTo>
                  <a:pt x="729789" y="1853438"/>
                </a:lnTo>
                <a:lnTo>
                  <a:pt x="709892" y="1855778"/>
                </a:lnTo>
                <a:lnTo>
                  <a:pt x="689993" y="1858705"/>
                </a:lnTo>
                <a:lnTo>
                  <a:pt x="670095" y="1861046"/>
                </a:lnTo>
                <a:lnTo>
                  <a:pt x="650197" y="1862801"/>
                </a:lnTo>
                <a:lnTo>
                  <a:pt x="631470" y="1862216"/>
                </a:lnTo>
                <a:lnTo>
                  <a:pt x="613328" y="1859875"/>
                </a:lnTo>
                <a:lnTo>
                  <a:pt x="595771" y="1854608"/>
                </a:lnTo>
                <a:lnTo>
                  <a:pt x="581140" y="1847000"/>
                </a:lnTo>
                <a:lnTo>
                  <a:pt x="567094" y="1837051"/>
                </a:lnTo>
                <a:lnTo>
                  <a:pt x="554804" y="1825346"/>
                </a:lnTo>
                <a:lnTo>
                  <a:pt x="542514" y="1811886"/>
                </a:lnTo>
                <a:lnTo>
                  <a:pt x="531394" y="1797840"/>
                </a:lnTo>
                <a:lnTo>
                  <a:pt x="520275" y="1783209"/>
                </a:lnTo>
                <a:lnTo>
                  <a:pt x="509156" y="1768579"/>
                </a:lnTo>
                <a:lnTo>
                  <a:pt x="498036" y="1754533"/>
                </a:lnTo>
                <a:lnTo>
                  <a:pt x="486331" y="1741073"/>
                </a:lnTo>
                <a:lnTo>
                  <a:pt x="472871" y="1729368"/>
                </a:lnTo>
                <a:lnTo>
                  <a:pt x="459996" y="1718834"/>
                </a:lnTo>
                <a:lnTo>
                  <a:pt x="445365" y="1710641"/>
                </a:lnTo>
                <a:lnTo>
                  <a:pt x="429563" y="1703618"/>
                </a:lnTo>
                <a:lnTo>
                  <a:pt x="412592" y="1697766"/>
                </a:lnTo>
                <a:lnTo>
                  <a:pt x="395034" y="1692498"/>
                </a:lnTo>
                <a:lnTo>
                  <a:pt x="377478" y="1687816"/>
                </a:lnTo>
                <a:lnTo>
                  <a:pt x="359335" y="1683134"/>
                </a:lnTo>
                <a:lnTo>
                  <a:pt x="342364" y="1677867"/>
                </a:lnTo>
                <a:lnTo>
                  <a:pt x="325391" y="1672015"/>
                </a:lnTo>
                <a:lnTo>
                  <a:pt x="309591" y="1664992"/>
                </a:lnTo>
                <a:lnTo>
                  <a:pt x="295544" y="1656213"/>
                </a:lnTo>
                <a:lnTo>
                  <a:pt x="282669" y="1645679"/>
                </a:lnTo>
                <a:lnTo>
                  <a:pt x="272135" y="1632804"/>
                </a:lnTo>
                <a:lnTo>
                  <a:pt x="263357" y="1618758"/>
                </a:lnTo>
                <a:lnTo>
                  <a:pt x="256334" y="1602957"/>
                </a:lnTo>
                <a:lnTo>
                  <a:pt x="250482" y="1585985"/>
                </a:lnTo>
                <a:lnTo>
                  <a:pt x="245215" y="1569014"/>
                </a:lnTo>
                <a:lnTo>
                  <a:pt x="240533" y="1550871"/>
                </a:lnTo>
                <a:lnTo>
                  <a:pt x="235850" y="1533315"/>
                </a:lnTo>
                <a:lnTo>
                  <a:pt x="230583" y="1515757"/>
                </a:lnTo>
                <a:lnTo>
                  <a:pt x="224731" y="1498785"/>
                </a:lnTo>
                <a:lnTo>
                  <a:pt x="217708" y="1482984"/>
                </a:lnTo>
                <a:lnTo>
                  <a:pt x="209515" y="1468353"/>
                </a:lnTo>
                <a:lnTo>
                  <a:pt x="198981" y="1455478"/>
                </a:lnTo>
                <a:lnTo>
                  <a:pt x="187276" y="1442017"/>
                </a:lnTo>
                <a:lnTo>
                  <a:pt x="173816" y="1430313"/>
                </a:lnTo>
                <a:lnTo>
                  <a:pt x="159184" y="1419194"/>
                </a:lnTo>
                <a:lnTo>
                  <a:pt x="144554" y="1408074"/>
                </a:lnTo>
                <a:lnTo>
                  <a:pt x="129923" y="1396955"/>
                </a:lnTo>
                <a:lnTo>
                  <a:pt x="115877" y="1385835"/>
                </a:lnTo>
                <a:lnTo>
                  <a:pt x="102417" y="1373545"/>
                </a:lnTo>
                <a:lnTo>
                  <a:pt x="90712" y="1361256"/>
                </a:lnTo>
                <a:lnTo>
                  <a:pt x="80763" y="1347210"/>
                </a:lnTo>
                <a:lnTo>
                  <a:pt x="73155" y="1332579"/>
                </a:lnTo>
                <a:lnTo>
                  <a:pt x="67888" y="1315022"/>
                </a:lnTo>
                <a:lnTo>
                  <a:pt x="65547" y="1296880"/>
                </a:lnTo>
                <a:lnTo>
                  <a:pt x="64961" y="1278152"/>
                </a:lnTo>
                <a:lnTo>
                  <a:pt x="66717" y="1258254"/>
                </a:lnTo>
                <a:lnTo>
                  <a:pt x="69058" y="1238356"/>
                </a:lnTo>
                <a:lnTo>
                  <a:pt x="71984" y="1218458"/>
                </a:lnTo>
                <a:lnTo>
                  <a:pt x="74326" y="1198560"/>
                </a:lnTo>
                <a:lnTo>
                  <a:pt x="75496" y="1178662"/>
                </a:lnTo>
                <a:lnTo>
                  <a:pt x="75496" y="1159349"/>
                </a:lnTo>
                <a:lnTo>
                  <a:pt x="73155" y="1141208"/>
                </a:lnTo>
                <a:lnTo>
                  <a:pt x="68473" y="1123065"/>
                </a:lnTo>
                <a:lnTo>
                  <a:pt x="61450" y="1106093"/>
                </a:lnTo>
                <a:lnTo>
                  <a:pt x="52672" y="1088536"/>
                </a:lnTo>
                <a:lnTo>
                  <a:pt x="42722" y="1070980"/>
                </a:lnTo>
                <a:lnTo>
                  <a:pt x="32189" y="1053422"/>
                </a:lnTo>
                <a:lnTo>
                  <a:pt x="22240" y="1036450"/>
                </a:lnTo>
                <a:lnTo>
                  <a:pt x="13461" y="1018308"/>
                </a:lnTo>
                <a:lnTo>
                  <a:pt x="6438" y="1000751"/>
                </a:lnTo>
                <a:lnTo>
                  <a:pt x="1756" y="982608"/>
                </a:lnTo>
                <a:lnTo>
                  <a:pt x="0" y="963881"/>
                </a:lnTo>
                <a:lnTo>
                  <a:pt x="1756" y="945154"/>
                </a:lnTo>
                <a:lnTo>
                  <a:pt x="6438" y="927012"/>
                </a:lnTo>
                <a:lnTo>
                  <a:pt x="13461" y="909454"/>
                </a:lnTo>
                <a:lnTo>
                  <a:pt x="22240" y="891312"/>
                </a:lnTo>
                <a:lnTo>
                  <a:pt x="32189" y="874340"/>
                </a:lnTo>
                <a:lnTo>
                  <a:pt x="42722" y="856784"/>
                </a:lnTo>
                <a:lnTo>
                  <a:pt x="52672" y="839226"/>
                </a:lnTo>
                <a:lnTo>
                  <a:pt x="61450" y="821669"/>
                </a:lnTo>
                <a:lnTo>
                  <a:pt x="68473" y="804697"/>
                </a:lnTo>
                <a:lnTo>
                  <a:pt x="73155" y="786555"/>
                </a:lnTo>
                <a:lnTo>
                  <a:pt x="75496" y="768413"/>
                </a:lnTo>
                <a:lnTo>
                  <a:pt x="75496" y="749100"/>
                </a:lnTo>
                <a:lnTo>
                  <a:pt x="74326" y="729202"/>
                </a:lnTo>
                <a:lnTo>
                  <a:pt x="71984" y="709304"/>
                </a:lnTo>
                <a:lnTo>
                  <a:pt x="69058" y="689406"/>
                </a:lnTo>
                <a:lnTo>
                  <a:pt x="66717" y="669508"/>
                </a:lnTo>
                <a:lnTo>
                  <a:pt x="64961" y="649610"/>
                </a:lnTo>
                <a:lnTo>
                  <a:pt x="65547" y="630883"/>
                </a:lnTo>
                <a:lnTo>
                  <a:pt x="67888" y="612741"/>
                </a:lnTo>
                <a:lnTo>
                  <a:pt x="73155" y="595183"/>
                </a:lnTo>
                <a:lnTo>
                  <a:pt x="80763" y="580553"/>
                </a:lnTo>
                <a:lnTo>
                  <a:pt x="90712" y="566507"/>
                </a:lnTo>
                <a:lnTo>
                  <a:pt x="102417" y="554217"/>
                </a:lnTo>
                <a:lnTo>
                  <a:pt x="115877" y="541928"/>
                </a:lnTo>
                <a:lnTo>
                  <a:pt x="129923" y="530807"/>
                </a:lnTo>
                <a:lnTo>
                  <a:pt x="144554" y="519688"/>
                </a:lnTo>
                <a:lnTo>
                  <a:pt x="159184" y="508569"/>
                </a:lnTo>
                <a:lnTo>
                  <a:pt x="173816" y="497449"/>
                </a:lnTo>
                <a:lnTo>
                  <a:pt x="187276" y="485745"/>
                </a:lnTo>
                <a:lnTo>
                  <a:pt x="198981" y="472285"/>
                </a:lnTo>
                <a:lnTo>
                  <a:pt x="209515" y="459409"/>
                </a:lnTo>
                <a:lnTo>
                  <a:pt x="217708" y="444779"/>
                </a:lnTo>
                <a:lnTo>
                  <a:pt x="224731" y="428977"/>
                </a:lnTo>
                <a:lnTo>
                  <a:pt x="230583" y="412005"/>
                </a:lnTo>
                <a:lnTo>
                  <a:pt x="235850" y="394448"/>
                </a:lnTo>
                <a:lnTo>
                  <a:pt x="240533" y="376891"/>
                </a:lnTo>
                <a:lnTo>
                  <a:pt x="245215" y="358749"/>
                </a:lnTo>
                <a:lnTo>
                  <a:pt x="250482" y="341777"/>
                </a:lnTo>
                <a:lnTo>
                  <a:pt x="256334" y="324805"/>
                </a:lnTo>
                <a:lnTo>
                  <a:pt x="263357" y="309004"/>
                </a:lnTo>
                <a:lnTo>
                  <a:pt x="272135" y="294958"/>
                </a:lnTo>
                <a:lnTo>
                  <a:pt x="282669" y="282083"/>
                </a:lnTo>
                <a:lnTo>
                  <a:pt x="295544" y="271549"/>
                </a:lnTo>
                <a:lnTo>
                  <a:pt x="309591" y="262771"/>
                </a:lnTo>
                <a:lnTo>
                  <a:pt x="325391" y="255747"/>
                </a:lnTo>
                <a:lnTo>
                  <a:pt x="342364" y="249895"/>
                </a:lnTo>
                <a:lnTo>
                  <a:pt x="359335" y="244628"/>
                </a:lnTo>
                <a:lnTo>
                  <a:pt x="377478" y="239946"/>
                </a:lnTo>
                <a:lnTo>
                  <a:pt x="395034" y="235264"/>
                </a:lnTo>
                <a:lnTo>
                  <a:pt x="412592" y="229997"/>
                </a:lnTo>
                <a:lnTo>
                  <a:pt x="429563" y="224145"/>
                </a:lnTo>
                <a:lnTo>
                  <a:pt x="445365" y="217122"/>
                </a:lnTo>
                <a:lnTo>
                  <a:pt x="459996" y="208929"/>
                </a:lnTo>
                <a:lnTo>
                  <a:pt x="472871" y="198395"/>
                </a:lnTo>
                <a:lnTo>
                  <a:pt x="486331" y="186689"/>
                </a:lnTo>
                <a:lnTo>
                  <a:pt x="498036" y="173229"/>
                </a:lnTo>
                <a:lnTo>
                  <a:pt x="509156" y="159184"/>
                </a:lnTo>
                <a:lnTo>
                  <a:pt x="520275" y="144553"/>
                </a:lnTo>
                <a:lnTo>
                  <a:pt x="531394" y="129922"/>
                </a:lnTo>
                <a:lnTo>
                  <a:pt x="542514" y="115876"/>
                </a:lnTo>
                <a:lnTo>
                  <a:pt x="554804" y="102416"/>
                </a:lnTo>
                <a:lnTo>
                  <a:pt x="567094" y="90712"/>
                </a:lnTo>
                <a:lnTo>
                  <a:pt x="581140" y="80762"/>
                </a:lnTo>
                <a:lnTo>
                  <a:pt x="595771" y="73154"/>
                </a:lnTo>
                <a:lnTo>
                  <a:pt x="613328" y="67887"/>
                </a:lnTo>
                <a:lnTo>
                  <a:pt x="631470" y="65546"/>
                </a:lnTo>
                <a:lnTo>
                  <a:pt x="650197" y="64961"/>
                </a:lnTo>
                <a:lnTo>
                  <a:pt x="670095" y="66717"/>
                </a:lnTo>
                <a:lnTo>
                  <a:pt x="689993" y="69058"/>
                </a:lnTo>
                <a:lnTo>
                  <a:pt x="709892" y="71984"/>
                </a:lnTo>
                <a:lnTo>
                  <a:pt x="729789" y="74325"/>
                </a:lnTo>
                <a:lnTo>
                  <a:pt x="749687" y="75495"/>
                </a:lnTo>
                <a:lnTo>
                  <a:pt x="769000" y="75495"/>
                </a:lnTo>
                <a:lnTo>
                  <a:pt x="787143" y="73154"/>
                </a:lnTo>
                <a:lnTo>
                  <a:pt x="805286" y="68472"/>
                </a:lnTo>
                <a:lnTo>
                  <a:pt x="822842" y="61450"/>
                </a:lnTo>
                <a:lnTo>
                  <a:pt x="840399" y="52086"/>
                </a:lnTo>
                <a:lnTo>
                  <a:pt x="857956" y="42722"/>
                </a:lnTo>
                <a:lnTo>
                  <a:pt x="875513" y="32188"/>
                </a:lnTo>
                <a:lnTo>
                  <a:pt x="892485" y="22239"/>
                </a:lnTo>
                <a:lnTo>
                  <a:pt x="910628" y="13460"/>
                </a:lnTo>
                <a:lnTo>
                  <a:pt x="928184" y="6437"/>
                </a:lnTo>
                <a:lnTo>
                  <a:pt x="946327" y="1755"/>
                </a:lnTo>
                <a:close/>
              </a:path>
            </a:pathLst>
          </a:custGeom>
        </p:spPr>
      </p:pic>
      <p:sp>
        <p:nvSpPr>
          <p:cNvPr id="18" name="Content Placeholder 8">
            <a:extLst>
              <a:ext uri="{FF2B5EF4-FFF2-40B4-BE49-F238E27FC236}">
                <a16:creationId xmlns:a16="http://schemas.microsoft.com/office/drawing/2014/main" id="{175E821F-757C-4B7B-9A30-38C83D5FEDDB}"/>
              </a:ext>
            </a:extLst>
          </p:cNvPr>
          <p:cNvSpPr>
            <a:spLocks noGrp="1"/>
          </p:cNvSpPr>
          <p:nvPr>
            <p:ph idx="1"/>
          </p:nvPr>
        </p:nvSpPr>
        <p:spPr>
          <a:xfrm>
            <a:off x="934720" y="2871982"/>
            <a:ext cx="4232333" cy="1957193"/>
          </a:xfrm>
        </p:spPr>
        <p:style>
          <a:lnRef idx="2">
            <a:schemeClr val="accent2"/>
          </a:lnRef>
          <a:fillRef idx="1">
            <a:schemeClr val="lt1"/>
          </a:fillRef>
          <a:effectRef idx="0">
            <a:schemeClr val="accent2"/>
          </a:effectRef>
          <a:fontRef idx="minor">
            <a:schemeClr val="dk1"/>
          </a:fontRef>
        </p:style>
        <p:txBody>
          <a:bodyPr anchor="t">
            <a:normAutofit fontScale="70000" lnSpcReduction="20000"/>
          </a:bodyPr>
          <a:lstStyle/>
          <a:p>
            <a:r>
              <a:rPr lang="en-US" sz="1800" b="1" dirty="0"/>
              <a:t>LUNCH:  </a:t>
            </a:r>
            <a:r>
              <a:rPr lang="en-US" sz="1800" b="1" i="1" dirty="0" err="1">
                <a:solidFill>
                  <a:schemeClr val="tx2">
                    <a:lumMod val="50000"/>
                    <a:lumOff val="50000"/>
                  </a:schemeClr>
                </a:solidFill>
                <a:latin typeface="Arial Nova" panose="020B0504020202020204" pitchFamily="34" charset="0"/>
              </a:rPr>
              <a:t>Asperges</a:t>
            </a:r>
            <a:r>
              <a:rPr lang="en-US" sz="1800" b="1" i="1" dirty="0">
                <a:solidFill>
                  <a:schemeClr val="tx2">
                    <a:lumMod val="50000"/>
                    <a:lumOff val="50000"/>
                  </a:schemeClr>
                </a:solidFill>
                <a:latin typeface="Arial Nova" panose="020B0504020202020204" pitchFamily="34" charset="0"/>
              </a:rPr>
              <a:t> de </a:t>
            </a:r>
            <a:r>
              <a:rPr lang="en-US" sz="1800" b="1" i="1" dirty="0" err="1">
                <a:solidFill>
                  <a:schemeClr val="tx2">
                    <a:lumMod val="50000"/>
                    <a:lumOff val="50000"/>
                  </a:schemeClr>
                </a:solidFill>
                <a:latin typeface="Arial Nova" panose="020B0504020202020204" pitchFamily="34" charset="0"/>
              </a:rPr>
              <a:t>calfort</a:t>
            </a:r>
            <a:r>
              <a:rPr lang="en-US" sz="1800" b="1" i="1" dirty="0">
                <a:solidFill>
                  <a:schemeClr val="tx2">
                    <a:lumMod val="50000"/>
                    <a:lumOff val="50000"/>
                  </a:schemeClr>
                </a:solidFill>
                <a:latin typeface="Arial Nova" panose="020B0504020202020204" pitchFamily="34" charset="0"/>
              </a:rPr>
              <a:t> </a:t>
            </a:r>
          </a:p>
          <a:p>
            <a:pPr marL="0" indent="0">
              <a:buNone/>
            </a:pPr>
            <a:endParaRPr lang="en-US" sz="1800" b="1" i="1" dirty="0">
              <a:solidFill>
                <a:schemeClr val="tx2">
                  <a:lumMod val="50000"/>
                  <a:lumOff val="50000"/>
                </a:schemeClr>
              </a:solidFill>
              <a:latin typeface="Arial Nova" panose="020B0504020202020204" pitchFamily="34" charset="0"/>
            </a:endParaRPr>
          </a:p>
          <a:p>
            <a:r>
              <a:rPr lang="en-US" sz="1800" b="1" dirty="0"/>
              <a:t>ZOET  </a:t>
            </a:r>
            <a:r>
              <a:rPr lang="en-US" sz="1800" b="1" dirty="0" err="1">
                <a:solidFill>
                  <a:srgbClr val="7030A0"/>
                </a:solidFill>
              </a:rPr>
              <a:t>C</a:t>
            </a:r>
            <a:r>
              <a:rPr lang="en-US" sz="1800" b="1" i="1" dirty="0" err="1">
                <a:solidFill>
                  <a:srgbClr val="7030A0"/>
                </a:solidFill>
                <a:latin typeface="Arial Nova" panose="020B0504020202020204" pitchFamily="34" charset="0"/>
              </a:rPr>
              <a:t>uberdons</a:t>
            </a:r>
            <a:r>
              <a:rPr lang="en-US" sz="1800" b="1" i="1" dirty="0">
                <a:solidFill>
                  <a:srgbClr val="7030A0"/>
                </a:solidFill>
                <a:latin typeface="Arial Nova" panose="020B0504020202020204" pitchFamily="34" charset="0"/>
              </a:rPr>
              <a:t> </a:t>
            </a:r>
          </a:p>
          <a:p>
            <a:pPr marL="0" indent="0">
              <a:buNone/>
            </a:pPr>
            <a:endParaRPr lang="en-US" sz="1800" b="1" i="1" dirty="0">
              <a:solidFill>
                <a:srgbClr val="7030A0"/>
              </a:solidFill>
              <a:latin typeface="Arial Nova" panose="020B0504020202020204" pitchFamily="34" charset="0"/>
            </a:endParaRPr>
          </a:p>
          <a:p>
            <a:r>
              <a:rPr lang="en-US" sz="1800" b="1" dirty="0">
                <a:solidFill>
                  <a:schemeClr val="tx1"/>
                </a:solidFill>
              </a:rPr>
              <a:t>HARTIG:  </a:t>
            </a:r>
            <a:r>
              <a:rPr lang="en-US" sz="1800" b="1" i="1" dirty="0" err="1">
                <a:solidFill>
                  <a:schemeClr val="accent5">
                    <a:lumMod val="75000"/>
                  </a:schemeClr>
                </a:solidFill>
              </a:rPr>
              <a:t>Mattentaarten</a:t>
            </a:r>
            <a:r>
              <a:rPr lang="en-US" sz="1800" b="1" i="1" dirty="0">
                <a:solidFill>
                  <a:schemeClr val="accent5">
                    <a:lumMod val="75000"/>
                  </a:schemeClr>
                </a:solidFill>
              </a:rPr>
              <a:t> </a:t>
            </a:r>
          </a:p>
          <a:p>
            <a:pPr marL="0" indent="0">
              <a:buNone/>
            </a:pPr>
            <a:endParaRPr lang="en-US" sz="1800" b="1" dirty="0">
              <a:solidFill>
                <a:schemeClr val="accent5">
                  <a:lumMod val="75000"/>
                </a:schemeClr>
              </a:solidFill>
            </a:endParaRPr>
          </a:p>
          <a:p>
            <a:r>
              <a:rPr lang="en-US" sz="1800" b="1" dirty="0"/>
              <a:t>DRANKJE:  </a:t>
            </a:r>
            <a:r>
              <a:rPr lang="en-US" sz="1800" b="1" i="1" dirty="0"/>
              <a:t>Fillers Jenever </a:t>
            </a:r>
            <a:r>
              <a:rPr lang="en-US" sz="1800" dirty="0">
                <a:solidFill>
                  <a:schemeClr val="tx1"/>
                </a:solidFill>
              </a:rPr>
              <a:t>	</a:t>
            </a: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p:txBody>
      </p:sp>
      <p:sp>
        <p:nvSpPr>
          <p:cNvPr id="63" name="Freeform: Shape 62">
            <a:extLst>
              <a:ext uri="{FF2B5EF4-FFF2-40B4-BE49-F238E27FC236}">
                <a16:creationId xmlns:a16="http://schemas.microsoft.com/office/drawing/2014/main" id="{9563FBA8-D302-415D-ACB8-C0406838D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0805" y="2554317"/>
            <a:ext cx="3185554" cy="3181684"/>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prstClr val="white"/>
              </a:solidFill>
              <a:latin typeface="Calibri" panose="020F0502020204030204"/>
            </a:endParaRPr>
          </a:p>
        </p:txBody>
      </p:sp>
      <p:sp>
        <p:nvSpPr>
          <p:cNvPr id="65" name="Freeform: Shape 64">
            <a:extLst>
              <a:ext uri="{FF2B5EF4-FFF2-40B4-BE49-F238E27FC236}">
                <a16:creationId xmlns:a16="http://schemas.microsoft.com/office/drawing/2014/main" id="{FB097F37-39FE-4C12-9661-701644B72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8338" y="1"/>
            <a:ext cx="4163662" cy="3716538"/>
          </a:xfrm>
          <a:custGeom>
            <a:avLst/>
            <a:gdLst>
              <a:gd name="connsiteX0" fmla="*/ 262616 w 4163662"/>
              <a:gd name="connsiteY0" fmla="*/ 0 h 3716538"/>
              <a:gd name="connsiteX1" fmla="*/ 4163662 w 4163662"/>
              <a:gd name="connsiteY1" fmla="*/ 0 h 3716538"/>
              <a:gd name="connsiteX2" fmla="*/ 4163662 w 4163662"/>
              <a:gd name="connsiteY2" fmla="*/ 3079653 h 3716538"/>
              <a:gd name="connsiteX3" fmla="*/ 4124349 w 4163662"/>
              <a:gd name="connsiteY3" fmla="*/ 3091447 h 3716538"/>
              <a:gd name="connsiteX4" fmla="*/ 4078224 w 4163662"/>
              <a:gd name="connsiteY4" fmla="*/ 3107352 h 3716538"/>
              <a:gd name="connsiteX5" fmla="*/ 4035278 w 4163662"/>
              <a:gd name="connsiteY5" fmla="*/ 3126440 h 3716538"/>
              <a:gd name="connsiteX6" fmla="*/ 3995515 w 4163662"/>
              <a:gd name="connsiteY6" fmla="*/ 3148706 h 3716538"/>
              <a:gd name="connsiteX7" fmla="*/ 3960521 w 4163662"/>
              <a:gd name="connsiteY7" fmla="*/ 3177336 h 3716538"/>
              <a:gd name="connsiteX8" fmla="*/ 3923938 w 4163662"/>
              <a:gd name="connsiteY8" fmla="*/ 3209149 h 3716538"/>
              <a:gd name="connsiteX9" fmla="*/ 3892126 w 4163662"/>
              <a:gd name="connsiteY9" fmla="*/ 3245731 h 3716538"/>
              <a:gd name="connsiteX10" fmla="*/ 3861906 w 4163662"/>
              <a:gd name="connsiteY10" fmla="*/ 3283905 h 3716538"/>
              <a:gd name="connsiteX11" fmla="*/ 3831684 w 4163662"/>
              <a:gd name="connsiteY11" fmla="*/ 3323668 h 3716538"/>
              <a:gd name="connsiteX12" fmla="*/ 3801464 w 4163662"/>
              <a:gd name="connsiteY12" fmla="*/ 3363433 h 3716538"/>
              <a:gd name="connsiteX13" fmla="*/ 3771243 w 4163662"/>
              <a:gd name="connsiteY13" fmla="*/ 3401607 h 3716538"/>
              <a:gd name="connsiteX14" fmla="*/ 3737841 w 4163662"/>
              <a:gd name="connsiteY14" fmla="*/ 3438189 h 3716538"/>
              <a:gd name="connsiteX15" fmla="*/ 3704438 w 4163662"/>
              <a:gd name="connsiteY15" fmla="*/ 3470000 h 3716538"/>
              <a:gd name="connsiteX16" fmla="*/ 3666266 w 4163662"/>
              <a:gd name="connsiteY16" fmla="*/ 3497040 h 3716538"/>
              <a:gd name="connsiteX17" fmla="*/ 3626502 w 4163662"/>
              <a:gd name="connsiteY17" fmla="*/ 3517718 h 3716538"/>
              <a:gd name="connsiteX18" fmla="*/ 3578783 w 4163662"/>
              <a:gd name="connsiteY18" fmla="*/ 3532034 h 3716538"/>
              <a:gd name="connsiteX19" fmla="*/ 3529475 w 4163662"/>
              <a:gd name="connsiteY19" fmla="*/ 3538396 h 3716538"/>
              <a:gd name="connsiteX20" fmla="*/ 3478578 w 4163662"/>
              <a:gd name="connsiteY20" fmla="*/ 3539986 h 3716538"/>
              <a:gd name="connsiteX21" fmla="*/ 3424498 w 4163662"/>
              <a:gd name="connsiteY21" fmla="*/ 3535214 h 3716538"/>
              <a:gd name="connsiteX22" fmla="*/ 3370419 w 4163662"/>
              <a:gd name="connsiteY22" fmla="*/ 3528852 h 3716538"/>
              <a:gd name="connsiteX23" fmla="*/ 3316339 w 4163662"/>
              <a:gd name="connsiteY23" fmla="*/ 3520898 h 3716538"/>
              <a:gd name="connsiteX24" fmla="*/ 3262260 w 4163662"/>
              <a:gd name="connsiteY24" fmla="*/ 3514538 h 3716538"/>
              <a:gd name="connsiteX25" fmla="*/ 3208180 w 4163662"/>
              <a:gd name="connsiteY25" fmla="*/ 3511356 h 3716538"/>
              <a:gd name="connsiteX26" fmla="*/ 3155691 w 4163662"/>
              <a:gd name="connsiteY26" fmla="*/ 3511356 h 3716538"/>
              <a:gd name="connsiteX27" fmla="*/ 3106385 w 4163662"/>
              <a:gd name="connsiteY27" fmla="*/ 3517718 h 3716538"/>
              <a:gd name="connsiteX28" fmla="*/ 3055486 w 4163662"/>
              <a:gd name="connsiteY28" fmla="*/ 3530443 h 3716538"/>
              <a:gd name="connsiteX29" fmla="*/ 3009359 w 4163662"/>
              <a:gd name="connsiteY29" fmla="*/ 3549529 h 3716538"/>
              <a:gd name="connsiteX30" fmla="*/ 2961643 w 4163662"/>
              <a:gd name="connsiteY30" fmla="*/ 3574979 h 3716538"/>
              <a:gd name="connsiteX31" fmla="*/ 2913926 w 4163662"/>
              <a:gd name="connsiteY31" fmla="*/ 3600429 h 3716538"/>
              <a:gd name="connsiteX32" fmla="*/ 2866208 w 4163662"/>
              <a:gd name="connsiteY32" fmla="*/ 3629057 h 3716538"/>
              <a:gd name="connsiteX33" fmla="*/ 2820080 w 4163662"/>
              <a:gd name="connsiteY33" fmla="*/ 3656097 h 3716538"/>
              <a:gd name="connsiteX34" fmla="*/ 2770775 w 4163662"/>
              <a:gd name="connsiteY34" fmla="*/ 3679956 h 3716538"/>
              <a:gd name="connsiteX35" fmla="*/ 2723057 w 4163662"/>
              <a:gd name="connsiteY35" fmla="*/ 3699043 h 3716538"/>
              <a:gd name="connsiteX36" fmla="*/ 2673748 w 4163662"/>
              <a:gd name="connsiteY36" fmla="*/ 3711768 h 3716538"/>
              <a:gd name="connsiteX37" fmla="*/ 2622852 w 4163662"/>
              <a:gd name="connsiteY37" fmla="*/ 3716538 h 3716538"/>
              <a:gd name="connsiteX38" fmla="*/ 2571954 w 4163662"/>
              <a:gd name="connsiteY38" fmla="*/ 3711768 h 3716538"/>
              <a:gd name="connsiteX39" fmla="*/ 2522645 w 4163662"/>
              <a:gd name="connsiteY39" fmla="*/ 3699043 h 3716538"/>
              <a:gd name="connsiteX40" fmla="*/ 2474930 w 4163662"/>
              <a:gd name="connsiteY40" fmla="*/ 3679956 h 3716538"/>
              <a:gd name="connsiteX41" fmla="*/ 2425622 w 4163662"/>
              <a:gd name="connsiteY41" fmla="*/ 3656097 h 3716538"/>
              <a:gd name="connsiteX42" fmla="*/ 2379494 w 4163662"/>
              <a:gd name="connsiteY42" fmla="*/ 3629057 h 3716538"/>
              <a:gd name="connsiteX43" fmla="*/ 2331777 w 4163662"/>
              <a:gd name="connsiteY43" fmla="*/ 3600429 h 3716538"/>
              <a:gd name="connsiteX44" fmla="*/ 2284059 w 4163662"/>
              <a:gd name="connsiteY44" fmla="*/ 3574979 h 3716538"/>
              <a:gd name="connsiteX45" fmla="*/ 2236344 w 4163662"/>
              <a:gd name="connsiteY45" fmla="*/ 3549529 h 3716538"/>
              <a:gd name="connsiteX46" fmla="*/ 2188627 w 4163662"/>
              <a:gd name="connsiteY46" fmla="*/ 3530443 h 3716538"/>
              <a:gd name="connsiteX47" fmla="*/ 2139319 w 4163662"/>
              <a:gd name="connsiteY47" fmla="*/ 3517718 h 3716538"/>
              <a:gd name="connsiteX48" fmla="*/ 2090011 w 4163662"/>
              <a:gd name="connsiteY48" fmla="*/ 3511356 h 3716538"/>
              <a:gd name="connsiteX49" fmla="*/ 2037520 w 4163662"/>
              <a:gd name="connsiteY49" fmla="*/ 3511356 h 3716538"/>
              <a:gd name="connsiteX50" fmla="*/ 1983442 w 4163662"/>
              <a:gd name="connsiteY50" fmla="*/ 3514538 h 3716538"/>
              <a:gd name="connsiteX51" fmla="*/ 1929363 w 4163662"/>
              <a:gd name="connsiteY51" fmla="*/ 3520898 h 3716538"/>
              <a:gd name="connsiteX52" fmla="*/ 1875283 w 4163662"/>
              <a:gd name="connsiteY52" fmla="*/ 3528852 h 3716538"/>
              <a:gd name="connsiteX53" fmla="*/ 1821202 w 4163662"/>
              <a:gd name="connsiteY53" fmla="*/ 3535214 h 3716538"/>
              <a:gd name="connsiteX54" fmla="*/ 1767124 w 4163662"/>
              <a:gd name="connsiteY54" fmla="*/ 3539986 h 3716538"/>
              <a:gd name="connsiteX55" fmla="*/ 1716227 w 4163662"/>
              <a:gd name="connsiteY55" fmla="*/ 3538396 h 3716538"/>
              <a:gd name="connsiteX56" fmla="*/ 1666920 w 4163662"/>
              <a:gd name="connsiteY56" fmla="*/ 3532034 h 3716538"/>
              <a:gd name="connsiteX57" fmla="*/ 1619202 w 4163662"/>
              <a:gd name="connsiteY57" fmla="*/ 3517718 h 3716538"/>
              <a:gd name="connsiteX58" fmla="*/ 1579438 w 4163662"/>
              <a:gd name="connsiteY58" fmla="*/ 3497040 h 3716538"/>
              <a:gd name="connsiteX59" fmla="*/ 1541263 w 4163662"/>
              <a:gd name="connsiteY59" fmla="*/ 3470000 h 3716538"/>
              <a:gd name="connsiteX60" fmla="*/ 1507862 w 4163662"/>
              <a:gd name="connsiteY60" fmla="*/ 3438189 h 3716538"/>
              <a:gd name="connsiteX61" fmla="*/ 1474459 w 4163662"/>
              <a:gd name="connsiteY61" fmla="*/ 3401607 h 3716538"/>
              <a:gd name="connsiteX62" fmla="*/ 1444238 w 4163662"/>
              <a:gd name="connsiteY62" fmla="*/ 3363433 h 3716538"/>
              <a:gd name="connsiteX63" fmla="*/ 1414018 w 4163662"/>
              <a:gd name="connsiteY63" fmla="*/ 3323668 h 3716538"/>
              <a:gd name="connsiteX64" fmla="*/ 1383797 w 4163662"/>
              <a:gd name="connsiteY64" fmla="*/ 3283905 h 3716538"/>
              <a:gd name="connsiteX65" fmla="*/ 1353577 w 4163662"/>
              <a:gd name="connsiteY65" fmla="*/ 3245731 h 3716538"/>
              <a:gd name="connsiteX66" fmla="*/ 1321764 w 4163662"/>
              <a:gd name="connsiteY66" fmla="*/ 3209149 h 3716538"/>
              <a:gd name="connsiteX67" fmla="*/ 1285181 w 4163662"/>
              <a:gd name="connsiteY67" fmla="*/ 3177336 h 3716538"/>
              <a:gd name="connsiteX68" fmla="*/ 1250188 w 4163662"/>
              <a:gd name="connsiteY68" fmla="*/ 3148706 h 3716538"/>
              <a:gd name="connsiteX69" fmla="*/ 1210424 w 4163662"/>
              <a:gd name="connsiteY69" fmla="*/ 3126440 h 3716538"/>
              <a:gd name="connsiteX70" fmla="*/ 1167479 w 4163662"/>
              <a:gd name="connsiteY70" fmla="*/ 3107352 h 3716538"/>
              <a:gd name="connsiteX71" fmla="*/ 1121353 w 4163662"/>
              <a:gd name="connsiteY71" fmla="*/ 3091447 h 3716538"/>
              <a:gd name="connsiteX72" fmla="*/ 1073635 w 4163662"/>
              <a:gd name="connsiteY72" fmla="*/ 3077132 h 3716538"/>
              <a:gd name="connsiteX73" fmla="*/ 1025919 w 4163662"/>
              <a:gd name="connsiteY73" fmla="*/ 3064407 h 3716538"/>
              <a:gd name="connsiteX74" fmla="*/ 976611 w 4163662"/>
              <a:gd name="connsiteY74" fmla="*/ 3051682 h 3716538"/>
              <a:gd name="connsiteX75" fmla="*/ 930485 w 4163662"/>
              <a:gd name="connsiteY75" fmla="*/ 3037367 h 3716538"/>
              <a:gd name="connsiteX76" fmla="*/ 884357 w 4163662"/>
              <a:gd name="connsiteY76" fmla="*/ 3021461 h 3716538"/>
              <a:gd name="connsiteX77" fmla="*/ 841414 w 4163662"/>
              <a:gd name="connsiteY77" fmla="*/ 3002373 h 3716538"/>
              <a:gd name="connsiteX78" fmla="*/ 803238 w 4163662"/>
              <a:gd name="connsiteY78" fmla="*/ 2978515 h 3716538"/>
              <a:gd name="connsiteX79" fmla="*/ 768245 w 4163662"/>
              <a:gd name="connsiteY79" fmla="*/ 2949885 h 3716538"/>
              <a:gd name="connsiteX80" fmla="*/ 739617 w 4163662"/>
              <a:gd name="connsiteY80" fmla="*/ 2914894 h 3716538"/>
              <a:gd name="connsiteX81" fmla="*/ 715758 w 4163662"/>
              <a:gd name="connsiteY81" fmla="*/ 2876719 h 3716538"/>
              <a:gd name="connsiteX82" fmla="*/ 696671 w 4163662"/>
              <a:gd name="connsiteY82" fmla="*/ 2833774 h 3716538"/>
              <a:gd name="connsiteX83" fmla="*/ 680766 w 4163662"/>
              <a:gd name="connsiteY83" fmla="*/ 2787648 h 3716538"/>
              <a:gd name="connsiteX84" fmla="*/ 666450 w 4163662"/>
              <a:gd name="connsiteY84" fmla="*/ 2741522 h 3716538"/>
              <a:gd name="connsiteX85" fmla="*/ 653726 w 4163662"/>
              <a:gd name="connsiteY85" fmla="*/ 2692214 h 3716538"/>
              <a:gd name="connsiteX86" fmla="*/ 641000 w 4163662"/>
              <a:gd name="connsiteY86" fmla="*/ 2644497 h 3716538"/>
              <a:gd name="connsiteX87" fmla="*/ 626686 w 4163662"/>
              <a:gd name="connsiteY87" fmla="*/ 2596780 h 3716538"/>
              <a:gd name="connsiteX88" fmla="*/ 610780 w 4163662"/>
              <a:gd name="connsiteY88" fmla="*/ 2550653 h 3716538"/>
              <a:gd name="connsiteX89" fmla="*/ 591692 w 4163662"/>
              <a:gd name="connsiteY89" fmla="*/ 2507706 h 3716538"/>
              <a:gd name="connsiteX90" fmla="*/ 569424 w 4163662"/>
              <a:gd name="connsiteY90" fmla="*/ 2467943 h 3716538"/>
              <a:gd name="connsiteX91" fmla="*/ 540796 w 4163662"/>
              <a:gd name="connsiteY91" fmla="*/ 2432951 h 3716538"/>
              <a:gd name="connsiteX92" fmla="*/ 508983 w 4163662"/>
              <a:gd name="connsiteY92" fmla="*/ 2396368 h 3716538"/>
              <a:gd name="connsiteX93" fmla="*/ 472400 w 4163662"/>
              <a:gd name="connsiteY93" fmla="*/ 2364557 h 3716538"/>
              <a:gd name="connsiteX94" fmla="*/ 432635 w 4163662"/>
              <a:gd name="connsiteY94" fmla="*/ 2334336 h 3716538"/>
              <a:gd name="connsiteX95" fmla="*/ 392871 w 4163662"/>
              <a:gd name="connsiteY95" fmla="*/ 2304116 h 3716538"/>
              <a:gd name="connsiteX96" fmla="*/ 353108 w 4163662"/>
              <a:gd name="connsiteY96" fmla="*/ 2273895 h 3716538"/>
              <a:gd name="connsiteX97" fmla="*/ 314933 w 4163662"/>
              <a:gd name="connsiteY97" fmla="*/ 2243673 h 3716538"/>
              <a:gd name="connsiteX98" fmla="*/ 278350 w 4163662"/>
              <a:gd name="connsiteY98" fmla="*/ 2210272 h 3716538"/>
              <a:gd name="connsiteX99" fmla="*/ 246539 w 4163662"/>
              <a:gd name="connsiteY99" fmla="*/ 2176871 h 3716538"/>
              <a:gd name="connsiteX100" fmla="*/ 219500 w 4163662"/>
              <a:gd name="connsiteY100" fmla="*/ 2138696 h 3716538"/>
              <a:gd name="connsiteX101" fmla="*/ 198823 w 4163662"/>
              <a:gd name="connsiteY101" fmla="*/ 2098933 h 3716538"/>
              <a:gd name="connsiteX102" fmla="*/ 184508 w 4163662"/>
              <a:gd name="connsiteY102" fmla="*/ 2051217 h 3716538"/>
              <a:gd name="connsiteX103" fmla="*/ 178145 w 4163662"/>
              <a:gd name="connsiteY103" fmla="*/ 2001909 h 3716538"/>
              <a:gd name="connsiteX104" fmla="*/ 176554 w 4163662"/>
              <a:gd name="connsiteY104" fmla="*/ 1951009 h 3716538"/>
              <a:gd name="connsiteX105" fmla="*/ 181326 w 4163662"/>
              <a:gd name="connsiteY105" fmla="*/ 1896930 h 3716538"/>
              <a:gd name="connsiteX106" fmla="*/ 187688 w 4163662"/>
              <a:gd name="connsiteY106" fmla="*/ 1842851 h 3716538"/>
              <a:gd name="connsiteX107" fmla="*/ 195640 w 4163662"/>
              <a:gd name="connsiteY107" fmla="*/ 1788771 h 3716538"/>
              <a:gd name="connsiteX108" fmla="*/ 202004 w 4163662"/>
              <a:gd name="connsiteY108" fmla="*/ 1734693 h 3716538"/>
              <a:gd name="connsiteX109" fmla="*/ 205186 w 4163662"/>
              <a:gd name="connsiteY109" fmla="*/ 1680614 h 3716538"/>
              <a:gd name="connsiteX110" fmla="*/ 205186 w 4163662"/>
              <a:gd name="connsiteY110" fmla="*/ 1628124 h 3716538"/>
              <a:gd name="connsiteX111" fmla="*/ 198823 w 4163662"/>
              <a:gd name="connsiteY111" fmla="*/ 1578818 h 3716538"/>
              <a:gd name="connsiteX112" fmla="*/ 186098 w 4163662"/>
              <a:gd name="connsiteY112" fmla="*/ 1529510 h 3716538"/>
              <a:gd name="connsiteX113" fmla="*/ 167011 w 4163662"/>
              <a:gd name="connsiteY113" fmla="*/ 1483382 h 3716538"/>
              <a:gd name="connsiteX114" fmla="*/ 143153 w 4163662"/>
              <a:gd name="connsiteY114" fmla="*/ 1435666 h 3716538"/>
              <a:gd name="connsiteX115" fmla="*/ 116112 w 4163662"/>
              <a:gd name="connsiteY115" fmla="*/ 1387950 h 3716538"/>
              <a:gd name="connsiteX116" fmla="*/ 87483 w 4163662"/>
              <a:gd name="connsiteY116" fmla="*/ 1340232 h 3716538"/>
              <a:gd name="connsiteX117" fmla="*/ 60443 w 4163662"/>
              <a:gd name="connsiteY117" fmla="*/ 1294104 h 3716538"/>
              <a:gd name="connsiteX118" fmla="*/ 36583 w 4163662"/>
              <a:gd name="connsiteY118" fmla="*/ 1244799 h 3716538"/>
              <a:gd name="connsiteX119" fmla="*/ 17498 w 4163662"/>
              <a:gd name="connsiteY119" fmla="*/ 1197081 h 3716538"/>
              <a:gd name="connsiteX120" fmla="*/ 4773 w 4163662"/>
              <a:gd name="connsiteY120" fmla="*/ 1147773 h 3716538"/>
              <a:gd name="connsiteX121" fmla="*/ 0 w 4163662"/>
              <a:gd name="connsiteY121" fmla="*/ 1096874 h 3716538"/>
              <a:gd name="connsiteX122" fmla="*/ 4773 w 4163662"/>
              <a:gd name="connsiteY122" fmla="*/ 1045978 h 3716538"/>
              <a:gd name="connsiteX123" fmla="*/ 17498 w 4163662"/>
              <a:gd name="connsiteY123" fmla="*/ 996670 h 3716538"/>
              <a:gd name="connsiteX124" fmla="*/ 36583 w 4163662"/>
              <a:gd name="connsiteY124" fmla="*/ 948952 h 3716538"/>
              <a:gd name="connsiteX125" fmla="*/ 60443 w 4163662"/>
              <a:gd name="connsiteY125" fmla="*/ 899646 h 3716538"/>
              <a:gd name="connsiteX126" fmla="*/ 87483 w 4163662"/>
              <a:gd name="connsiteY126" fmla="*/ 853518 h 3716538"/>
              <a:gd name="connsiteX127" fmla="*/ 116112 w 4163662"/>
              <a:gd name="connsiteY127" fmla="*/ 805802 h 3716538"/>
              <a:gd name="connsiteX128" fmla="*/ 143153 w 4163662"/>
              <a:gd name="connsiteY128" fmla="*/ 758084 h 3716538"/>
              <a:gd name="connsiteX129" fmla="*/ 167011 w 4163662"/>
              <a:gd name="connsiteY129" fmla="*/ 710368 h 3716538"/>
              <a:gd name="connsiteX130" fmla="*/ 186098 w 4163662"/>
              <a:gd name="connsiteY130" fmla="*/ 664240 h 3716538"/>
              <a:gd name="connsiteX131" fmla="*/ 198823 w 4163662"/>
              <a:gd name="connsiteY131" fmla="*/ 614933 h 3716538"/>
              <a:gd name="connsiteX132" fmla="*/ 205186 w 4163662"/>
              <a:gd name="connsiteY132" fmla="*/ 565626 h 3716538"/>
              <a:gd name="connsiteX133" fmla="*/ 205186 w 4163662"/>
              <a:gd name="connsiteY133" fmla="*/ 513138 h 3716538"/>
              <a:gd name="connsiteX134" fmla="*/ 202004 w 4163662"/>
              <a:gd name="connsiteY134" fmla="*/ 459058 h 3716538"/>
              <a:gd name="connsiteX135" fmla="*/ 195640 w 4163662"/>
              <a:gd name="connsiteY135" fmla="*/ 404979 h 3716538"/>
              <a:gd name="connsiteX136" fmla="*/ 187688 w 4163662"/>
              <a:gd name="connsiteY136" fmla="*/ 350899 h 3716538"/>
              <a:gd name="connsiteX137" fmla="*/ 181326 w 4163662"/>
              <a:gd name="connsiteY137" fmla="*/ 296820 h 3716538"/>
              <a:gd name="connsiteX138" fmla="*/ 176554 w 4163662"/>
              <a:gd name="connsiteY138" fmla="*/ 242741 h 3716538"/>
              <a:gd name="connsiteX139" fmla="*/ 178145 w 4163662"/>
              <a:gd name="connsiteY139" fmla="*/ 191843 h 3716538"/>
              <a:gd name="connsiteX140" fmla="*/ 184508 w 4163662"/>
              <a:gd name="connsiteY140" fmla="*/ 142536 h 3716538"/>
              <a:gd name="connsiteX141" fmla="*/ 198823 w 4163662"/>
              <a:gd name="connsiteY141" fmla="*/ 94818 h 3716538"/>
              <a:gd name="connsiteX142" fmla="*/ 219500 w 4163662"/>
              <a:gd name="connsiteY142" fmla="*/ 55055 h 3716538"/>
              <a:gd name="connsiteX143" fmla="*/ 246539 w 4163662"/>
              <a:gd name="connsiteY143" fmla="*/ 16881 h 3716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163662" h="3716538">
                <a:moveTo>
                  <a:pt x="262616" y="0"/>
                </a:moveTo>
                <a:lnTo>
                  <a:pt x="4163662" y="0"/>
                </a:lnTo>
                <a:lnTo>
                  <a:pt x="4163662" y="3079653"/>
                </a:lnTo>
                <a:lnTo>
                  <a:pt x="4124349" y="3091447"/>
                </a:lnTo>
                <a:lnTo>
                  <a:pt x="4078224" y="3107352"/>
                </a:lnTo>
                <a:lnTo>
                  <a:pt x="4035278" y="3126440"/>
                </a:lnTo>
                <a:lnTo>
                  <a:pt x="3995515" y="3148706"/>
                </a:lnTo>
                <a:lnTo>
                  <a:pt x="3960521" y="3177336"/>
                </a:lnTo>
                <a:lnTo>
                  <a:pt x="3923938" y="3209149"/>
                </a:lnTo>
                <a:lnTo>
                  <a:pt x="3892126" y="3245731"/>
                </a:lnTo>
                <a:lnTo>
                  <a:pt x="3861906" y="3283905"/>
                </a:lnTo>
                <a:lnTo>
                  <a:pt x="3831684" y="3323668"/>
                </a:lnTo>
                <a:lnTo>
                  <a:pt x="3801464" y="3363433"/>
                </a:lnTo>
                <a:lnTo>
                  <a:pt x="3771243" y="3401607"/>
                </a:lnTo>
                <a:lnTo>
                  <a:pt x="3737841" y="3438189"/>
                </a:lnTo>
                <a:lnTo>
                  <a:pt x="3704438" y="3470000"/>
                </a:lnTo>
                <a:lnTo>
                  <a:pt x="3666266" y="3497040"/>
                </a:lnTo>
                <a:lnTo>
                  <a:pt x="3626502" y="3517718"/>
                </a:lnTo>
                <a:lnTo>
                  <a:pt x="3578783" y="3532034"/>
                </a:lnTo>
                <a:lnTo>
                  <a:pt x="3529475" y="3538396"/>
                </a:lnTo>
                <a:lnTo>
                  <a:pt x="3478578" y="3539986"/>
                </a:lnTo>
                <a:lnTo>
                  <a:pt x="3424498" y="3535214"/>
                </a:lnTo>
                <a:lnTo>
                  <a:pt x="3370419" y="3528852"/>
                </a:lnTo>
                <a:lnTo>
                  <a:pt x="3316339" y="3520898"/>
                </a:lnTo>
                <a:lnTo>
                  <a:pt x="3262260" y="3514538"/>
                </a:lnTo>
                <a:lnTo>
                  <a:pt x="3208180" y="3511356"/>
                </a:lnTo>
                <a:lnTo>
                  <a:pt x="3155691" y="3511356"/>
                </a:lnTo>
                <a:lnTo>
                  <a:pt x="3106385" y="3517718"/>
                </a:lnTo>
                <a:lnTo>
                  <a:pt x="3055486" y="3530443"/>
                </a:lnTo>
                <a:lnTo>
                  <a:pt x="3009359" y="3549529"/>
                </a:lnTo>
                <a:lnTo>
                  <a:pt x="2961643" y="3574979"/>
                </a:lnTo>
                <a:lnTo>
                  <a:pt x="2913926" y="3600429"/>
                </a:lnTo>
                <a:lnTo>
                  <a:pt x="2866208" y="3629057"/>
                </a:lnTo>
                <a:lnTo>
                  <a:pt x="2820080" y="3656097"/>
                </a:lnTo>
                <a:lnTo>
                  <a:pt x="2770775" y="3679956"/>
                </a:lnTo>
                <a:lnTo>
                  <a:pt x="2723057" y="3699043"/>
                </a:lnTo>
                <a:lnTo>
                  <a:pt x="2673748" y="3711768"/>
                </a:lnTo>
                <a:lnTo>
                  <a:pt x="2622852" y="3716538"/>
                </a:lnTo>
                <a:lnTo>
                  <a:pt x="2571954" y="3711768"/>
                </a:lnTo>
                <a:lnTo>
                  <a:pt x="2522645" y="3699043"/>
                </a:lnTo>
                <a:lnTo>
                  <a:pt x="2474930" y="3679956"/>
                </a:lnTo>
                <a:lnTo>
                  <a:pt x="2425622" y="3656097"/>
                </a:lnTo>
                <a:lnTo>
                  <a:pt x="2379494" y="3629057"/>
                </a:lnTo>
                <a:lnTo>
                  <a:pt x="2331777" y="3600429"/>
                </a:lnTo>
                <a:lnTo>
                  <a:pt x="2284059" y="3574979"/>
                </a:lnTo>
                <a:lnTo>
                  <a:pt x="2236344" y="3549529"/>
                </a:lnTo>
                <a:lnTo>
                  <a:pt x="2188627" y="3530443"/>
                </a:lnTo>
                <a:lnTo>
                  <a:pt x="2139319" y="3517718"/>
                </a:lnTo>
                <a:lnTo>
                  <a:pt x="2090011" y="3511356"/>
                </a:lnTo>
                <a:lnTo>
                  <a:pt x="2037520" y="3511356"/>
                </a:lnTo>
                <a:lnTo>
                  <a:pt x="1983442" y="3514538"/>
                </a:lnTo>
                <a:lnTo>
                  <a:pt x="1929363" y="3520898"/>
                </a:lnTo>
                <a:lnTo>
                  <a:pt x="1875283" y="3528852"/>
                </a:lnTo>
                <a:lnTo>
                  <a:pt x="1821202" y="3535214"/>
                </a:lnTo>
                <a:lnTo>
                  <a:pt x="1767124" y="3539986"/>
                </a:lnTo>
                <a:lnTo>
                  <a:pt x="1716227" y="3538396"/>
                </a:lnTo>
                <a:lnTo>
                  <a:pt x="1666920" y="3532034"/>
                </a:lnTo>
                <a:lnTo>
                  <a:pt x="1619202" y="3517718"/>
                </a:lnTo>
                <a:lnTo>
                  <a:pt x="1579438" y="3497040"/>
                </a:lnTo>
                <a:lnTo>
                  <a:pt x="1541263" y="3470000"/>
                </a:lnTo>
                <a:lnTo>
                  <a:pt x="1507862" y="3438189"/>
                </a:lnTo>
                <a:lnTo>
                  <a:pt x="1474459" y="3401607"/>
                </a:lnTo>
                <a:lnTo>
                  <a:pt x="1444238" y="3363433"/>
                </a:lnTo>
                <a:lnTo>
                  <a:pt x="1414018" y="3323668"/>
                </a:lnTo>
                <a:lnTo>
                  <a:pt x="1383797" y="3283905"/>
                </a:lnTo>
                <a:lnTo>
                  <a:pt x="1353577" y="3245731"/>
                </a:lnTo>
                <a:lnTo>
                  <a:pt x="1321764" y="3209149"/>
                </a:lnTo>
                <a:lnTo>
                  <a:pt x="1285181" y="3177336"/>
                </a:lnTo>
                <a:lnTo>
                  <a:pt x="1250188" y="3148706"/>
                </a:lnTo>
                <a:lnTo>
                  <a:pt x="1210424" y="3126440"/>
                </a:lnTo>
                <a:lnTo>
                  <a:pt x="1167479" y="3107352"/>
                </a:lnTo>
                <a:lnTo>
                  <a:pt x="1121353" y="3091447"/>
                </a:lnTo>
                <a:lnTo>
                  <a:pt x="1073635" y="3077132"/>
                </a:lnTo>
                <a:lnTo>
                  <a:pt x="1025919" y="3064407"/>
                </a:lnTo>
                <a:lnTo>
                  <a:pt x="976611" y="3051682"/>
                </a:lnTo>
                <a:lnTo>
                  <a:pt x="930485" y="3037367"/>
                </a:lnTo>
                <a:lnTo>
                  <a:pt x="884357" y="3021461"/>
                </a:lnTo>
                <a:lnTo>
                  <a:pt x="841414" y="3002373"/>
                </a:lnTo>
                <a:lnTo>
                  <a:pt x="803238" y="2978515"/>
                </a:lnTo>
                <a:lnTo>
                  <a:pt x="768245" y="2949885"/>
                </a:lnTo>
                <a:lnTo>
                  <a:pt x="739617" y="2914894"/>
                </a:lnTo>
                <a:lnTo>
                  <a:pt x="715758" y="2876719"/>
                </a:lnTo>
                <a:lnTo>
                  <a:pt x="696671" y="2833774"/>
                </a:lnTo>
                <a:lnTo>
                  <a:pt x="680766" y="2787648"/>
                </a:lnTo>
                <a:lnTo>
                  <a:pt x="666450" y="2741522"/>
                </a:lnTo>
                <a:lnTo>
                  <a:pt x="653726" y="2692214"/>
                </a:lnTo>
                <a:lnTo>
                  <a:pt x="641000" y="2644497"/>
                </a:lnTo>
                <a:lnTo>
                  <a:pt x="626686" y="2596780"/>
                </a:lnTo>
                <a:lnTo>
                  <a:pt x="610780" y="2550653"/>
                </a:lnTo>
                <a:lnTo>
                  <a:pt x="591692" y="2507706"/>
                </a:lnTo>
                <a:lnTo>
                  <a:pt x="569424" y="2467943"/>
                </a:lnTo>
                <a:lnTo>
                  <a:pt x="540796" y="2432951"/>
                </a:lnTo>
                <a:lnTo>
                  <a:pt x="508983" y="2396368"/>
                </a:lnTo>
                <a:lnTo>
                  <a:pt x="472400" y="2364557"/>
                </a:lnTo>
                <a:lnTo>
                  <a:pt x="432635" y="2334336"/>
                </a:lnTo>
                <a:lnTo>
                  <a:pt x="392871" y="2304116"/>
                </a:lnTo>
                <a:lnTo>
                  <a:pt x="353108" y="2273895"/>
                </a:lnTo>
                <a:lnTo>
                  <a:pt x="314933" y="2243673"/>
                </a:lnTo>
                <a:lnTo>
                  <a:pt x="278350" y="2210272"/>
                </a:lnTo>
                <a:lnTo>
                  <a:pt x="246539" y="2176871"/>
                </a:lnTo>
                <a:lnTo>
                  <a:pt x="219500" y="2138696"/>
                </a:lnTo>
                <a:lnTo>
                  <a:pt x="198823" y="2098933"/>
                </a:lnTo>
                <a:lnTo>
                  <a:pt x="184508" y="2051217"/>
                </a:lnTo>
                <a:lnTo>
                  <a:pt x="178145" y="2001909"/>
                </a:lnTo>
                <a:lnTo>
                  <a:pt x="176554" y="1951009"/>
                </a:lnTo>
                <a:lnTo>
                  <a:pt x="181326" y="1896930"/>
                </a:lnTo>
                <a:lnTo>
                  <a:pt x="187688" y="1842851"/>
                </a:lnTo>
                <a:lnTo>
                  <a:pt x="195640" y="1788771"/>
                </a:lnTo>
                <a:lnTo>
                  <a:pt x="202004" y="1734693"/>
                </a:lnTo>
                <a:lnTo>
                  <a:pt x="205186" y="1680614"/>
                </a:lnTo>
                <a:lnTo>
                  <a:pt x="205186" y="1628124"/>
                </a:lnTo>
                <a:lnTo>
                  <a:pt x="198823" y="1578818"/>
                </a:lnTo>
                <a:lnTo>
                  <a:pt x="186098" y="1529510"/>
                </a:lnTo>
                <a:lnTo>
                  <a:pt x="167011" y="1483382"/>
                </a:lnTo>
                <a:lnTo>
                  <a:pt x="143153" y="1435666"/>
                </a:lnTo>
                <a:lnTo>
                  <a:pt x="116112" y="1387950"/>
                </a:lnTo>
                <a:lnTo>
                  <a:pt x="87483" y="1340232"/>
                </a:lnTo>
                <a:lnTo>
                  <a:pt x="60443" y="1294104"/>
                </a:lnTo>
                <a:lnTo>
                  <a:pt x="36583" y="1244799"/>
                </a:lnTo>
                <a:lnTo>
                  <a:pt x="17498" y="1197081"/>
                </a:lnTo>
                <a:lnTo>
                  <a:pt x="4773" y="1147773"/>
                </a:lnTo>
                <a:lnTo>
                  <a:pt x="0" y="1096874"/>
                </a:lnTo>
                <a:lnTo>
                  <a:pt x="4773" y="1045978"/>
                </a:lnTo>
                <a:lnTo>
                  <a:pt x="17498" y="996670"/>
                </a:lnTo>
                <a:lnTo>
                  <a:pt x="36583" y="948952"/>
                </a:lnTo>
                <a:lnTo>
                  <a:pt x="60443" y="899646"/>
                </a:lnTo>
                <a:lnTo>
                  <a:pt x="87483" y="853518"/>
                </a:lnTo>
                <a:lnTo>
                  <a:pt x="116112" y="805802"/>
                </a:lnTo>
                <a:lnTo>
                  <a:pt x="143153" y="758084"/>
                </a:lnTo>
                <a:lnTo>
                  <a:pt x="167011" y="710368"/>
                </a:lnTo>
                <a:lnTo>
                  <a:pt x="186098" y="664240"/>
                </a:lnTo>
                <a:lnTo>
                  <a:pt x="198823" y="614933"/>
                </a:lnTo>
                <a:lnTo>
                  <a:pt x="205186" y="565626"/>
                </a:lnTo>
                <a:lnTo>
                  <a:pt x="205186" y="513138"/>
                </a:lnTo>
                <a:lnTo>
                  <a:pt x="202004" y="459058"/>
                </a:lnTo>
                <a:lnTo>
                  <a:pt x="195640" y="404979"/>
                </a:lnTo>
                <a:lnTo>
                  <a:pt x="187688" y="350899"/>
                </a:lnTo>
                <a:lnTo>
                  <a:pt x="181326" y="296820"/>
                </a:lnTo>
                <a:lnTo>
                  <a:pt x="176554" y="242741"/>
                </a:lnTo>
                <a:lnTo>
                  <a:pt x="178145" y="191843"/>
                </a:lnTo>
                <a:lnTo>
                  <a:pt x="184508" y="142536"/>
                </a:lnTo>
                <a:lnTo>
                  <a:pt x="198823" y="94818"/>
                </a:lnTo>
                <a:lnTo>
                  <a:pt x="219500" y="55055"/>
                </a:lnTo>
                <a:lnTo>
                  <a:pt x="246539" y="1688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67" name="Freeform: Shape 66">
            <a:extLst>
              <a:ext uri="{FF2B5EF4-FFF2-40B4-BE49-F238E27FC236}">
                <a16:creationId xmlns:a16="http://schemas.microsoft.com/office/drawing/2014/main" id="{760E7417-DF76-4925-99CB-2786C695A0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3264" y="3933316"/>
            <a:ext cx="3348736" cy="2924683"/>
          </a:xfrm>
          <a:custGeom>
            <a:avLst/>
            <a:gdLst>
              <a:gd name="connsiteX0" fmla="*/ 2013532 w 3348736"/>
              <a:gd name="connsiteY0" fmla="*/ 0 h 2924683"/>
              <a:gd name="connsiteX1" fmla="*/ 2052605 w 3348736"/>
              <a:gd name="connsiteY1" fmla="*/ 3662 h 2924683"/>
              <a:gd name="connsiteX2" fmla="*/ 2090458 w 3348736"/>
              <a:gd name="connsiteY2" fmla="*/ 13432 h 2924683"/>
              <a:gd name="connsiteX3" fmla="*/ 2127091 w 3348736"/>
              <a:gd name="connsiteY3" fmla="*/ 28084 h 2924683"/>
              <a:gd name="connsiteX4" fmla="*/ 2164942 w 3348736"/>
              <a:gd name="connsiteY4" fmla="*/ 46400 h 2924683"/>
              <a:gd name="connsiteX5" fmla="*/ 2200354 w 3348736"/>
              <a:gd name="connsiteY5" fmla="*/ 67158 h 2924683"/>
              <a:gd name="connsiteX6" fmla="*/ 2236987 w 3348736"/>
              <a:gd name="connsiteY6" fmla="*/ 89137 h 2924683"/>
              <a:gd name="connsiteX7" fmla="*/ 2273618 w 3348736"/>
              <a:gd name="connsiteY7" fmla="*/ 108674 h 2924683"/>
              <a:gd name="connsiteX8" fmla="*/ 2310249 w 3348736"/>
              <a:gd name="connsiteY8" fmla="*/ 128211 h 2924683"/>
              <a:gd name="connsiteX9" fmla="*/ 2345660 w 3348736"/>
              <a:gd name="connsiteY9" fmla="*/ 142864 h 2924683"/>
              <a:gd name="connsiteX10" fmla="*/ 2384735 w 3348736"/>
              <a:gd name="connsiteY10" fmla="*/ 152632 h 2924683"/>
              <a:gd name="connsiteX11" fmla="*/ 2422587 w 3348736"/>
              <a:gd name="connsiteY11" fmla="*/ 157517 h 2924683"/>
              <a:gd name="connsiteX12" fmla="*/ 2462882 w 3348736"/>
              <a:gd name="connsiteY12" fmla="*/ 157517 h 2924683"/>
              <a:gd name="connsiteX13" fmla="*/ 2504398 w 3348736"/>
              <a:gd name="connsiteY13" fmla="*/ 155076 h 2924683"/>
              <a:gd name="connsiteX14" fmla="*/ 2545914 w 3348736"/>
              <a:gd name="connsiteY14" fmla="*/ 150191 h 2924683"/>
              <a:gd name="connsiteX15" fmla="*/ 2587431 w 3348736"/>
              <a:gd name="connsiteY15" fmla="*/ 144086 h 2924683"/>
              <a:gd name="connsiteX16" fmla="*/ 2628946 w 3348736"/>
              <a:gd name="connsiteY16" fmla="*/ 139201 h 2924683"/>
              <a:gd name="connsiteX17" fmla="*/ 2670463 w 3348736"/>
              <a:gd name="connsiteY17" fmla="*/ 135537 h 2924683"/>
              <a:gd name="connsiteX18" fmla="*/ 2709536 w 3348736"/>
              <a:gd name="connsiteY18" fmla="*/ 136759 h 2924683"/>
              <a:gd name="connsiteX19" fmla="*/ 2747389 w 3348736"/>
              <a:gd name="connsiteY19" fmla="*/ 141643 h 2924683"/>
              <a:gd name="connsiteX20" fmla="*/ 2784022 w 3348736"/>
              <a:gd name="connsiteY20" fmla="*/ 152632 h 2924683"/>
              <a:gd name="connsiteX21" fmla="*/ 2814549 w 3348736"/>
              <a:gd name="connsiteY21" fmla="*/ 168506 h 2924683"/>
              <a:gd name="connsiteX22" fmla="*/ 2843853 w 3348736"/>
              <a:gd name="connsiteY22" fmla="*/ 189265 h 2924683"/>
              <a:gd name="connsiteX23" fmla="*/ 2869496 w 3348736"/>
              <a:gd name="connsiteY23" fmla="*/ 213685 h 2924683"/>
              <a:gd name="connsiteX24" fmla="*/ 2895138 w 3348736"/>
              <a:gd name="connsiteY24" fmla="*/ 241769 h 2924683"/>
              <a:gd name="connsiteX25" fmla="*/ 2918338 w 3348736"/>
              <a:gd name="connsiteY25" fmla="*/ 271075 h 2924683"/>
              <a:gd name="connsiteX26" fmla="*/ 2941538 w 3348736"/>
              <a:gd name="connsiteY26" fmla="*/ 301602 h 2924683"/>
              <a:gd name="connsiteX27" fmla="*/ 2964739 w 3348736"/>
              <a:gd name="connsiteY27" fmla="*/ 332128 h 2924683"/>
              <a:gd name="connsiteX28" fmla="*/ 2987939 w 3348736"/>
              <a:gd name="connsiteY28" fmla="*/ 361433 h 2924683"/>
              <a:gd name="connsiteX29" fmla="*/ 3012361 w 3348736"/>
              <a:gd name="connsiteY29" fmla="*/ 389517 h 2924683"/>
              <a:gd name="connsiteX30" fmla="*/ 3040445 w 3348736"/>
              <a:gd name="connsiteY30" fmla="*/ 413940 h 2924683"/>
              <a:gd name="connsiteX31" fmla="*/ 3067309 w 3348736"/>
              <a:gd name="connsiteY31" fmla="*/ 435919 h 2924683"/>
              <a:gd name="connsiteX32" fmla="*/ 3097835 w 3348736"/>
              <a:gd name="connsiteY32" fmla="*/ 453013 h 2924683"/>
              <a:gd name="connsiteX33" fmla="*/ 3130804 w 3348736"/>
              <a:gd name="connsiteY33" fmla="*/ 467665 h 2924683"/>
              <a:gd name="connsiteX34" fmla="*/ 3166214 w 3348736"/>
              <a:gd name="connsiteY34" fmla="*/ 479876 h 2924683"/>
              <a:gd name="connsiteX35" fmla="*/ 3202845 w 3348736"/>
              <a:gd name="connsiteY35" fmla="*/ 490865 h 2924683"/>
              <a:gd name="connsiteX36" fmla="*/ 3239478 w 3348736"/>
              <a:gd name="connsiteY36" fmla="*/ 500634 h 2924683"/>
              <a:gd name="connsiteX37" fmla="*/ 3277331 w 3348736"/>
              <a:gd name="connsiteY37" fmla="*/ 510403 h 2924683"/>
              <a:gd name="connsiteX38" fmla="*/ 3312741 w 3348736"/>
              <a:gd name="connsiteY38" fmla="*/ 521393 h 2924683"/>
              <a:gd name="connsiteX39" fmla="*/ 3348152 w 3348736"/>
              <a:gd name="connsiteY39" fmla="*/ 533603 h 2924683"/>
              <a:gd name="connsiteX40" fmla="*/ 3348736 w 3348736"/>
              <a:gd name="connsiteY40" fmla="*/ 533862 h 2924683"/>
              <a:gd name="connsiteX41" fmla="*/ 3348736 w 3348736"/>
              <a:gd name="connsiteY41" fmla="*/ 2924683 h 2924683"/>
              <a:gd name="connsiteX42" fmla="*/ 284253 w 3348736"/>
              <a:gd name="connsiteY42" fmla="*/ 2924683 h 2924683"/>
              <a:gd name="connsiteX43" fmla="*/ 271076 w 3348736"/>
              <a:gd name="connsiteY43" fmla="*/ 2914669 h 2924683"/>
              <a:gd name="connsiteX44" fmla="*/ 241770 w 3348736"/>
              <a:gd name="connsiteY44" fmla="*/ 2891468 h 2924683"/>
              <a:gd name="connsiteX45" fmla="*/ 213686 w 3348736"/>
              <a:gd name="connsiteY45" fmla="*/ 2865827 h 2924683"/>
              <a:gd name="connsiteX46" fmla="*/ 189265 w 3348736"/>
              <a:gd name="connsiteY46" fmla="*/ 2840185 h 2924683"/>
              <a:gd name="connsiteX47" fmla="*/ 168508 w 3348736"/>
              <a:gd name="connsiteY47" fmla="*/ 2810878 h 2924683"/>
              <a:gd name="connsiteX48" fmla="*/ 152634 w 3348736"/>
              <a:gd name="connsiteY48" fmla="*/ 2780353 h 2924683"/>
              <a:gd name="connsiteX49" fmla="*/ 141644 w 3348736"/>
              <a:gd name="connsiteY49" fmla="*/ 2743722 h 2924683"/>
              <a:gd name="connsiteX50" fmla="*/ 136760 w 3348736"/>
              <a:gd name="connsiteY50" fmla="*/ 2705868 h 2924683"/>
              <a:gd name="connsiteX51" fmla="*/ 135538 w 3348736"/>
              <a:gd name="connsiteY51" fmla="*/ 2666793 h 2924683"/>
              <a:gd name="connsiteX52" fmla="*/ 139201 w 3348736"/>
              <a:gd name="connsiteY52" fmla="*/ 2625277 h 2924683"/>
              <a:gd name="connsiteX53" fmla="*/ 144086 w 3348736"/>
              <a:gd name="connsiteY53" fmla="*/ 2583762 h 2924683"/>
              <a:gd name="connsiteX54" fmla="*/ 150191 w 3348736"/>
              <a:gd name="connsiteY54" fmla="*/ 2542245 h 2924683"/>
              <a:gd name="connsiteX55" fmla="*/ 155076 w 3348736"/>
              <a:gd name="connsiteY55" fmla="*/ 2500730 h 2924683"/>
              <a:gd name="connsiteX56" fmla="*/ 157518 w 3348736"/>
              <a:gd name="connsiteY56" fmla="*/ 2459214 h 2924683"/>
              <a:gd name="connsiteX57" fmla="*/ 157518 w 3348736"/>
              <a:gd name="connsiteY57" fmla="*/ 2418918 h 2924683"/>
              <a:gd name="connsiteX58" fmla="*/ 152634 w 3348736"/>
              <a:gd name="connsiteY58" fmla="*/ 2381067 h 2924683"/>
              <a:gd name="connsiteX59" fmla="*/ 142865 w 3348736"/>
              <a:gd name="connsiteY59" fmla="*/ 2343213 h 2924683"/>
              <a:gd name="connsiteX60" fmla="*/ 128212 w 3348736"/>
              <a:gd name="connsiteY60" fmla="*/ 2307801 h 2924683"/>
              <a:gd name="connsiteX61" fmla="*/ 109897 w 3348736"/>
              <a:gd name="connsiteY61" fmla="*/ 2271170 h 2924683"/>
              <a:gd name="connsiteX62" fmla="*/ 89137 w 3348736"/>
              <a:gd name="connsiteY62" fmla="*/ 2234540 h 2924683"/>
              <a:gd name="connsiteX63" fmla="*/ 67160 w 3348736"/>
              <a:gd name="connsiteY63" fmla="*/ 2197907 h 2924683"/>
              <a:gd name="connsiteX64" fmla="*/ 46401 w 3348736"/>
              <a:gd name="connsiteY64" fmla="*/ 2162495 h 2924683"/>
              <a:gd name="connsiteX65" fmla="*/ 28084 w 3348736"/>
              <a:gd name="connsiteY65" fmla="*/ 2124644 h 2924683"/>
              <a:gd name="connsiteX66" fmla="*/ 13433 w 3348736"/>
              <a:gd name="connsiteY66" fmla="*/ 2088011 h 2924683"/>
              <a:gd name="connsiteX67" fmla="*/ 3664 w 3348736"/>
              <a:gd name="connsiteY67" fmla="*/ 2050158 h 2924683"/>
              <a:gd name="connsiteX68" fmla="*/ 0 w 3348736"/>
              <a:gd name="connsiteY68" fmla="*/ 2011084 h 2924683"/>
              <a:gd name="connsiteX69" fmla="*/ 3664 w 3348736"/>
              <a:gd name="connsiteY69" fmla="*/ 1972011 h 2924683"/>
              <a:gd name="connsiteX70" fmla="*/ 13433 w 3348736"/>
              <a:gd name="connsiteY70" fmla="*/ 1934159 h 2924683"/>
              <a:gd name="connsiteX71" fmla="*/ 28084 w 3348736"/>
              <a:gd name="connsiteY71" fmla="*/ 1897526 h 2924683"/>
              <a:gd name="connsiteX72" fmla="*/ 46401 w 3348736"/>
              <a:gd name="connsiteY72" fmla="*/ 1859674 h 2924683"/>
              <a:gd name="connsiteX73" fmla="*/ 67160 w 3348736"/>
              <a:gd name="connsiteY73" fmla="*/ 1824262 h 2924683"/>
              <a:gd name="connsiteX74" fmla="*/ 89137 w 3348736"/>
              <a:gd name="connsiteY74" fmla="*/ 1787632 h 2924683"/>
              <a:gd name="connsiteX75" fmla="*/ 109897 w 3348736"/>
              <a:gd name="connsiteY75" fmla="*/ 1750999 h 2924683"/>
              <a:gd name="connsiteX76" fmla="*/ 128212 w 3348736"/>
              <a:gd name="connsiteY76" fmla="*/ 1714368 h 2924683"/>
              <a:gd name="connsiteX77" fmla="*/ 142865 w 3348736"/>
              <a:gd name="connsiteY77" fmla="*/ 1678956 h 2924683"/>
              <a:gd name="connsiteX78" fmla="*/ 152634 w 3348736"/>
              <a:gd name="connsiteY78" fmla="*/ 1641103 h 2924683"/>
              <a:gd name="connsiteX79" fmla="*/ 157518 w 3348736"/>
              <a:gd name="connsiteY79" fmla="*/ 1603251 h 2924683"/>
              <a:gd name="connsiteX80" fmla="*/ 157518 w 3348736"/>
              <a:gd name="connsiteY80" fmla="*/ 1562957 h 2924683"/>
              <a:gd name="connsiteX81" fmla="*/ 155076 w 3348736"/>
              <a:gd name="connsiteY81" fmla="*/ 1521440 h 2924683"/>
              <a:gd name="connsiteX82" fmla="*/ 150191 w 3348736"/>
              <a:gd name="connsiteY82" fmla="*/ 1479924 h 2924683"/>
              <a:gd name="connsiteX83" fmla="*/ 144086 w 3348736"/>
              <a:gd name="connsiteY83" fmla="*/ 1438407 h 2924683"/>
              <a:gd name="connsiteX84" fmla="*/ 139201 w 3348736"/>
              <a:gd name="connsiteY84" fmla="*/ 1396892 h 2924683"/>
              <a:gd name="connsiteX85" fmla="*/ 135538 w 3348736"/>
              <a:gd name="connsiteY85" fmla="*/ 1355376 h 2924683"/>
              <a:gd name="connsiteX86" fmla="*/ 136760 w 3348736"/>
              <a:gd name="connsiteY86" fmla="*/ 1316302 h 2924683"/>
              <a:gd name="connsiteX87" fmla="*/ 141644 w 3348736"/>
              <a:gd name="connsiteY87" fmla="*/ 1278450 h 2924683"/>
              <a:gd name="connsiteX88" fmla="*/ 152634 w 3348736"/>
              <a:gd name="connsiteY88" fmla="*/ 1241817 h 2924683"/>
              <a:gd name="connsiteX89" fmla="*/ 168508 w 3348736"/>
              <a:gd name="connsiteY89" fmla="*/ 1211292 h 2924683"/>
              <a:gd name="connsiteX90" fmla="*/ 189265 w 3348736"/>
              <a:gd name="connsiteY90" fmla="*/ 1181986 h 2924683"/>
              <a:gd name="connsiteX91" fmla="*/ 213686 w 3348736"/>
              <a:gd name="connsiteY91" fmla="*/ 1156343 h 2924683"/>
              <a:gd name="connsiteX92" fmla="*/ 241770 w 3348736"/>
              <a:gd name="connsiteY92" fmla="*/ 1130702 h 2924683"/>
              <a:gd name="connsiteX93" fmla="*/ 271076 w 3348736"/>
              <a:gd name="connsiteY93" fmla="*/ 1107500 h 2924683"/>
              <a:gd name="connsiteX94" fmla="*/ 301603 w 3348736"/>
              <a:gd name="connsiteY94" fmla="*/ 1084300 h 2924683"/>
              <a:gd name="connsiteX95" fmla="*/ 332128 w 3348736"/>
              <a:gd name="connsiteY95" fmla="*/ 1061100 h 2924683"/>
              <a:gd name="connsiteX96" fmla="*/ 362656 w 3348736"/>
              <a:gd name="connsiteY96" fmla="*/ 1037900 h 2924683"/>
              <a:gd name="connsiteX97" fmla="*/ 390740 w 3348736"/>
              <a:gd name="connsiteY97" fmla="*/ 1013480 h 2924683"/>
              <a:gd name="connsiteX98" fmla="*/ 415163 w 3348736"/>
              <a:gd name="connsiteY98" fmla="*/ 985396 h 2924683"/>
              <a:gd name="connsiteX99" fmla="*/ 437140 w 3348736"/>
              <a:gd name="connsiteY99" fmla="*/ 958532 h 2924683"/>
              <a:gd name="connsiteX100" fmla="*/ 454235 w 3348736"/>
              <a:gd name="connsiteY100" fmla="*/ 928006 h 2924683"/>
              <a:gd name="connsiteX101" fmla="*/ 468888 w 3348736"/>
              <a:gd name="connsiteY101" fmla="*/ 895037 h 2924683"/>
              <a:gd name="connsiteX102" fmla="*/ 481099 w 3348736"/>
              <a:gd name="connsiteY102" fmla="*/ 859626 h 2924683"/>
              <a:gd name="connsiteX103" fmla="*/ 492088 w 3348736"/>
              <a:gd name="connsiteY103" fmla="*/ 822993 h 2924683"/>
              <a:gd name="connsiteX104" fmla="*/ 501857 w 3348736"/>
              <a:gd name="connsiteY104" fmla="*/ 786362 h 2924683"/>
              <a:gd name="connsiteX105" fmla="*/ 511626 w 3348736"/>
              <a:gd name="connsiteY105" fmla="*/ 748509 h 2924683"/>
              <a:gd name="connsiteX106" fmla="*/ 522616 w 3348736"/>
              <a:gd name="connsiteY106" fmla="*/ 713099 h 2924683"/>
              <a:gd name="connsiteX107" fmla="*/ 534826 w 3348736"/>
              <a:gd name="connsiteY107" fmla="*/ 677687 h 2924683"/>
              <a:gd name="connsiteX108" fmla="*/ 549479 w 3348736"/>
              <a:gd name="connsiteY108" fmla="*/ 644720 h 2924683"/>
              <a:gd name="connsiteX109" fmla="*/ 567795 w 3348736"/>
              <a:gd name="connsiteY109" fmla="*/ 615414 h 2924683"/>
              <a:gd name="connsiteX110" fmla="*/ 589773 w 3348736"/>
              <a:gd name="connsiteY110" fmla="*/ 588551 h 2924683"/>
              <a:gd name="connsiteX111" fmla="*/ 616636 w 3348736"/>
              <a:gd name="connsiteY111" fmla="*/ 566572 h 2924683"/>
              <a:gd name="connsiteX112" fmla="*/ 645943 w 3348736"/>
              <a:gd name="connsiteY112" fmla="*/ 548256 h 2924683"/>
              <a:gd name="connsiteX113" fmla="*/ 678910 w 3348736"/>
              <a:gd name="connsiteY113" fmla="*/ 533603 h 2924683"/>
              <a:gd name="connsiteX114" fmla="*/ 714322 w 3348736"/>
              <a:gd name="connsiteY114" fmla="*/ 521393 h 2924683"/>
              <a:gd name="connsiteX115" fmla="*/ 749733 w 3348736"/>
              <a:gd name="connsiteY115" fmla="*/ 510403 h 2924683"/>
              <a:gd name="connsiteX116" fmla="*/ 787586 w 3348736"/>
              <a:gd name="connsiteY116" fmla="*/ 500634 h 2924683"/>
              <a:gd name="connsiteX117" fmla="*/ 824217 w 3348736"/>
              <a:gd name="connsiteY117" fmla="*/ 490865 h 2924683"/>
              <a:gd name="connsiteX118" fmla="*/ 860849 w 3348736"/>
              <a:gd name="connsiteY118" fmla="*/ 479876 h 2924683"/>
              <a:gd name="connsiteX119" fmla="*/ 896260 w 3348736"/>
              <a:gd name="connsiteY119" fmla="*/ 467665 h 2924683"/>
              <a:gd name="connsiteX120" fmla="*/ 929228 w 3348736"/>
              <a:gd name="connsiteY120" fmla="*/ 453013 h 2924683"/>
              <a:gd name="connsiteX121" fmla="*/ 959755 w 3348736"/>
              <a:gd name="connsiteY121" fmla="*/ 435919 h 2924683"/>
              <a:gd name="connsiteX122" fmla="*/ 986618 w 3348736"/>
              <a:gd name="connsiteY122" fmla="*/ 413940 h 2924683"/>
              <a:gd name="connsiteX123" fmla="*/ 1014703 w 3348736"/>
              <a:gd name="connsiteY123" fmla="*/ 389517 h 2924683"/>
              <a:gd name="connsiteX124" fmla="*/ 1039125 w 3348736"/>
              <a:gd name="connsiteY124" fmla="*/ 361433 h 2924683"/>
              <a:gd name="connsiteX125" fmla="*/ 1062325 w 3348736"/>
              <a:gd name="connsiteY125" fmla="*/ 332128 h 2924683"/>
              <a:gd name="connsiteX126" fmla="*/ 1085525 w 3348736"/>
              <a:gd name="connsiteY126" fmla="*/ 301602 h 2924683"/>
              <a:gd name="connsiteX127" fmla="*/ 1108724 w 3348736"/>
              <a:gd name="connsiteY127" fmla="*/ 271075 h 2924683"/>
              <a:gd name="connsiteX128" fmla="*/ 1131924 w 3348736"/>
              <a:gd name="connsiteY128" fmla="*/ 241769 h 2924683"/>
              <a:gd name="connsiteX129" fmla="*/ 1157568 w 3348736"/>
              <a:gd name="connsiteY129" fmla="*/ 213685 h 2924683"/>
              <a:gd name="connsiteX130" fmla="*/ 1183209 w 3348736"/>
              <a:gd name="connsiteY130" fmla="*/ 189265 h 2924683"/>
              <a:gd name="connsiteX131" fmla="*/ 1212515 w 3348736"/>
              <a:gd name="connsiteY131" fmla="*/ 168506 h 2924683"/>
              <a:gd name="connsiteX132" fmla="*/ 1243042 w 3348736"/>
              <a:gd name="connsiteY132" fmla="*/ 152632 h 2924683"/>
              <a:gd name="connsiteX133" fmla="*/ 1279674 w 3348736"/>
              <a:gd name="connsiteY133" fmla="*/ 141643 h 2924683"/>
              <a:gd name="connsiteX134" fmla="*/ 1317527 w 3348736"/>
              <a:gd name="connsiteY134" fmla="*/ 136759 h 2924683"/>
              <a:gd name="connsiteX135" fmla="*/ 1356600 w 3348736"/>
              <a:gd name="connsiteY135" fmla="*/ 135537 h 2924683"/>
              <a:gd name="connsiteX136" fmla="*/ 1398115 w 3348736"/>
              <a:gd name="connsiteY136" fmla="*/ 139201 h 2924683"/>
              <a:gd name="connsiteX137" fmla="*/ 1439632 w 3348736"/>
              <a:gd name="connsiteY137" fmla="*/ 144086 h 2924683"/>
              <a:gd name="connsiteX138" fmla="*/ 1481149 w 3348736"/>
              <a:gd name="connsiteY138" fmla="*/ 150191 h 2924683"/>
              <a:gd name="connsiteX139" fmla="*/ 1522665 w 3348736"/>
              <a:gd name="connsiteY139" fmla="*/ 155076 h 2924683"/>
              <a:gd name="connsiteX140" fmla="*/ 1564180 w 3348736"/>
              <a:gd name="connsiteY140" fmla="*/ 157517 h 2924683"/>
              <a:gd name="connsiteX141" fmla="*/ 1604476 w 3348736"/>
              <a:gd name="connsiteY141" fmla="*/ 157517 h 2924683"/>
              <a:gd name="connsiteX142" fmla="*/ 1642330 w 3348736"/>
              <a:gd name="connsiteY142" fmla="*/ 152632 h 2924683"/>
              <a:gd name="connsiteX143" fmla="*/ 1680183 w 3348736"/>
              <a:gd name="connsiteY143" fmla="*/ 142864 h 2924683"/>
              <a:gd name="connsiteX144" fmla="*/ 1716814 w 3348736"/>
              <a:gd name="connsiteY144" fmla="*/ 128211 h 2924683"/>
              <a:gd name="connsiteX145" fmla="*/ 1753445 w 3348736"/>
              <a:gd name="connsiteY145" fmla="*/ 108674 h 2924683"/>
              <a:gd name="connsiteX146" fmla="*/ 1790078 w 3348736"/>
              <a:gd name="connsiteY146" fmla="*/ 89137 h 2924683"/>
              <a:gd name="connsiteX147" fmla="*/ 1826709 w 3348736"/>
              <a:gd name="connsiteY147" fmla="*/ 67158 h 2924683"/>
              <a:gd name="connsiteX148" fmla="*/ 1862121 w 3348736"/>
              <a:gd name="connsiteY148" fmla="*/ 46400 h 2924683"/>
              <a:gd name="connsiteX149" fmla="*/ 1899974 w 3348736"/>
              <a:gd name="connsiteY149" fmla="*/ 28084 h 2924683"/>
              <a:gd name="connsiteX150" fmla="*/ 1936605 w 3348736"/>
              <a:gd name="connsiteY150" fmla="*/ 13432 h 2924683"/>
              <a:gd name="connsiteX151" fmla="*/ 1974458 w 3348736"/>
              <a:gd name="connsiteY151" fmla="*/ 3662 h 2924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3348736" h="2924683">
                <a:moveTo>
                  <a:pt x="2013532" y="0"/>
                </a:moveTo>
                <a:lnTo>
                  <a:pt x="2052605" y="3662"/>
                </a:lnTo>
                <a:lnTo>
                  <a:pt x="2090458" y="13432"/>
                </a:lnTo>
                <a:lnTo>
                  <a:pt x="2127091" y="28084"/>
                </a:lnTo>
                <a:lnTo>
                  <a:pt x="2164942" y="46400"/>
                </a:lnTo>
                <a:lnTo>
                  <a:pt x="2200354" y="67158"/>
                </a:lnTo>
                <a:lnTo>
                  <a:pt x="2236987" y="89137"/>
                </a:lnTo>
                <a:lnTo>
                  <a:pt x="2273618" y="108674"/>
                </a:lnTo>
                <a:lnTo>
                  <a:pt x="2310249" y="128211"/>
                </a:lnTo>
                <a:lnTo>
                  <a:pt x="2345660" y="142864"/>
                </a:lnTo>
                <a:lnTo>
                  <a:pt x="2384735" y="152632"/>
                </a:lnTo>
                <a:lnTo>
                  <a:pt x="2422587" y="157517"/>
                </a:lnTo>
                <a:lnTo>
                  <a:pt x="2462882" y="157517"/>
                </a:lnTo>
                <a:lnTo>
                  <a:pt x="2504398" y="155076"/>
                </a:lnTo>
                <a:lnTo>
                  <a:pt x="2545914" y="150191"/>
                </a:lnTo>
                <a:lnTo>
                  <a:pt x="2587431" y="144086"/>
                </a:lnTo>
                <a:lnTo>
                  <a:pt x="2628946" y="139201"/>
                </a:lnTo>
                <a:lnTo>
                  <a:pt x="2670463" y="135537"/>
                </a:lnTo>
                <a:lnTo>
                  <a:pt x="2709536" y="136759"/>
                </a:lnTo>
                <a:lnTo>
                  <a:pt x="2747389" y="141643"/>
                </a:lnTo>
                <a:lnTo>
                  <a:pt x="2784022" y="152632"/>
                </a:lnTo>
                <a:lnTo>
                  <a:pt x="2814549" y="168506"/>
                </a:lnTo>
                <a:lnTo>
                  <a:pt x="2843853" y="189265"/>
                </a:lnTo>
                <a:lnTo>
                  <a:pt x="2869496" y="213685"/>
                </a:lnTo>
                <a:lnTo>
                  <a:pt x="2895138" y="241769"/>
                </a:lnTo>
                <a:lnTo>
                  <a:pt x="2918338" y="271075"/>
                </a:lnTo>
                <a:lnTo>
                  <a:pt x="2941538" y="301602"/>
                </a:lnTo>
                <a:lnTo>
                  <a:pt x="2964739" y="332128"/>
                </a:lnTo>
                <a:lnTo>
                  <a:pt x="2987939" y="361433"/>
                </a:lnTo>
                <a:lnTo>
                  <a:pt x="3012361" y="389517"/>
                </a:lnTo>
                <a:lnTo>
                  <a:pt x="3040445" y="413940"/>
                </a:lnTo>
                <a:lnTo>
                  <a:pt x="3067309" y="435919"/>
                </a:lnTo>
                <a:lnTo>
                  <a:pt x="3097835" y="453013"/>
                </a:lnTo>
                <a:lnTo>
                  <a:pt x="3130804" y="467665"/>
                </a:lnTo>
                <a:lnTo>
                  <a:pt x="3166214" y="479876"/>
                </a:lnTo>
                <a:lnTo>
                  <a:pt x="3202845" y="490865"/>
                </a:lnTo>
                <a:lnTo>
                  <a:pt x="3239478" y="500634"/>
                </a:lnTo>
                <a:lnTo>
                  <a:pt x="3277331" y="510403"/>
                </a:lnTo>
                <a:lnTo>
                  <a:pt x="3312741" y="521393"/>
                </a:lnTo>
                <a:lnTo>
                  <a:pt x="3348152" y="533603"/>
                </a:lnTo>
                <a:lnTo>
                  <a:pt x="3348736" y="533862"/>
                </a:lnTo>
                <a:lnTo>
                  <a:pt x="3348736" y="2924683"/>
                </a:lnTo>
                <a:lnTo>
                  <a:pt x="284253" y="2924683"/>
                </a:lnTo>
                <a:lnTo>
                  <a:pt x="271076" y="2914669"/>
                </a:lnTo>
                <a:lnTo>
                  <a:pt x="241770" y="2891468"/>
                </a:lnTo>
                <a:lnTo>
                  <a:pt x="213686" y="2865827"/>
                </a:lnTo>
                <a:lnTo>
                  <a:pt x="189265" y="2840185"/>
                </a:lnTo>
                <a:lnTo>
                  <a:pt x="168508" y="2810878"/>
                </a:lnTo>
                <a:lnTo>
                  <a:pt x="152634" y="2780353"/>
                </a:lnTo>
                <a:lnTo>
                  <a:pt x="141644" y="2743722"/>
                </a:lnTo>
                <a:lnTo>
                  <a:pt x="136760" y="2705868"/>
                </a:lnTo>
                <a:lnTo>
                  <a:pt x="135538" y="2666793"/>
                </a:lnTo>
                <a:lnTo>
                  <a:pt x="139201" y="2625277"/>
                </a:lnTo>
                <a:lnTo>
                  <a:pt x="144086" y="2583762"/>
                </a:lnTo>
                <a:lnTo>
                  <a:pt x="150191" y="2542245"/>
                </a:lnTo>
                <a:lnTo>
                  <a:pt x="155076" y="2500730"/>
                </a:lnTo>
                <a:lnTo>
                  <a:pt x="157518" y="2459214"/>
                </a:lnTo>
                <a:lnTo>
                  <a:pt x="157518" y="2418918"/>
                </a:lnTo>
                <a:lnTo>
                  <a:pt x="152634" y="2381067"/>
                </a:lnTo>
                <a:lnTo>
                  <a:pt x="142865" y="2343213"/>
                </a:lnTo>
                <a:lnTo>
                  <a:pt x="128212" y="2307801"/>
                </a:lnTo>
                <a:lnTo>
                  <a:pt x="109897" y="2271170"/>
                </a:lnTo>
                <a:lnTo>
                  <a:pt x="89137" y="2234540"/>
                </a:lnTo>
                <a:lnTo>
                  <a:pt x="67160" y="2197907"/>
                </a:lnTo>
                <a:lnTo>
                  <a:pt x="46401" y="2162495"/>
                </a:lnTo>
                <a:lnTo>
                  <a:pt x="28084" y="2124644"/>
                </a:lnTo>
                <a:lnTo>
                  <a:pt x="13433" y="2088011"/>
                </a:lnTo>
                <a:lnTo>
                  <a:pt x="3664" y="2050158"/>
                </a:lnTo>
                <a:lnTo>
                  <a:pt x="0" y="2011084"/>
                </a:lnTo>
                <a:lnTo>
                  <a:pt x="3664" y="1972011"/>
                </a:lnTo>
                <a:lnTo>
                  <a:pt x="13433" y="1934159"/>
                </a:lnTo>
                <a:lnTo>
                  <a:pt x="28084" y="1897526"/>
                </a:lnTo>
                <a:lnTo>
                  <a:pt x="46401" y="1859674"/>
                </a:lnTo>
                <a:lnTo>
                  <a:pt x="67160" y="1824262"/>
                </a:lnTo>
                <a:lnTo>
                  <a:pt x="89137" y="1787632"/>
                </a:lnTo>
                <a:lnTo>
                  <a:pt x="109897" y="1750999"/>
                </a:lnTo>
                <a:lnTo>
                  <a:pt x="128212" y="1714368"/>
                </a:lnTo>
                <a:lnTo>
                  <a:pt x="142865" y="1678956"/>
                </a:lnTo>
                <a:lnTo>
                  <a:pt x="152634" y="1641103"/>
                </a:lnTo>
                <a:lnTo>
                  <a:pt x="157518" y="1603251"/>
                </a:lnTo>
                <a:lnTo>
                  <a:pt x="157518" y="1562957"/>
                </a:lnTo>
                <a:lnTo>
                  <a:pt x="155076" y="1521440"/>
                </a:lnTo>
                <a:lnTo>
                  <a:pt x="150191" y="1479924"/>
                </a:lnTo>
                <a:lnTo>
                  <a:pt x="144086" y="1438407"/>
                </a:lnTo>
                <a:lnTo>
                  <a:pt x="139201" y="1396892"/>
                </a:lnTo>
                <a:lnTo>
                  <a:pt x="135538" y="1355376"/>
                </a:lnTo>
                <a:lnTo>
                  <a:pt x="136760" y="1316302"/>
                </a:lnTo>
                <a:lnTo>
                  <a:pt x="141644" y="1278450"/>
                </a:lnTo>
                <a:lnTo>
                  <a:pt x="152634" y="1241817"/>
                </a:lnTo>
                <a:lnTo>
                  <a:pt x="168508" y="1211292"/>
                </a:lnTo>
                <a:lnTo>
                  <a:pt x="189265" y="1181986"/>
                </a:lnTo>
                <a:lnTo>
                  <a:pt x="213686" y="1156343"/>
                </a:lnTo>
                <a:lnTo>
                  <a:pt x="241770" y="1130702"/>
                </a:lnTo>
                <a:lnTo>
                  <a:pt x="271076" y="1107500"/>
                </a:lnTo>
                <a:lnTo>
                  <a:pt x="301603" y="1084300"/>
                </a:lnTo>
                <a:lnTo>
                  <a:pt x="332128" y="1061100"/>
                </a:lnTo>
                <a:lnTo>
                  <a:pt x="362656" y="1037900"/>
                </a:lnTo>
                <a:lnTo>
                  <a:pt x="390740" y="1013480"/>
                </a:lnTo>
                <a:lnTo>
                  <a:pt x="415163" y="985396"/>
                </a:lnTo>
                <a:lnTo>
                  <a:pt x="437140" y="958532"/>
                </a:lnTo>
                <a:lnTo>
                  <a:pt x="454235" y="928006"/>
                </a:lnTo>
                <a:lnTo>
                  <a:pt x="468888" y="895037"/>
                </a:lnTo>
                <a:lnTo>
                  <a:pt x="481099" y="859626"/>
                </a:lnTo>
                <a:lnTo>
                  <a:pt x="492088" y="822993"/>
                </a:lnTo>
                <a:lnTo>
                  <a:pt x="501857" y="786362"/>
                </a:lnTo>
                <a:lnTo>
                  <a:pt x="511626" y="748509"/>
                </a:lnTo>
                <a:lnTo>
                  <a:pt x="522616" y="713099"/>
                </a:lnTo>
                <a:lnTo>
                  <a:pt x="534826" y="677687"/>
                </a:lnTo>
                <a:lnTo>
                  <a:pt x="549479" y="644720"/>
                </a:lnTo>
                <a:lnTo>
                  <a:pt x="567795" y="615414"/>
                </a:lnTo>
                <a:lnTo>
                  <a:pt x="589773" y="588551"/>
                </a:lnTo>
                <a:lnTo>
                  <a:pt x="616636" y="566572"/>
                </a:lnTo>
                <a:lnTo>
                  <a:pt x="645943" y="548256"/>
                </a:lnTo>
                <a:lnTo>
                  <a:pt x="678910" y="533603"/>
                </a:lnTo>
                <a:lnTo>
                  <a:pt x="714322" y="521393"/>
                </a:lnTo>
                <a:lnTo>
                  <a:pt x="749733" y="510403"/>
                </a:lnTo>
                <a:lnTo>
                  <a:pt x="787586" y="500634"/>
                </a:lnTo>
                <a:lnTo>
                  <a:pt x="824217" y="490865"/>
                </a:lnTo>
                <a:lnTo>
                  <a:pt x="860849" y="479876"/>
                </a:lnTo>
                <a:lnTo>
                  <a:pt x="896260" y="467665"/>
                </a:lnTo>
                <a:lnTo>
                  <a:pt x="929228" y="453013"/>
                </a:lnTo>
                <a:lnTo>
                  <a:pt x="959755" y="435919"/>
                </a:lnTo>
                <a:lnTo>
                  <a:pt x="986618" y="413940"/>
                </a:lnTo>
                <a:lnTo>
                  <a:pt x="1014703" y="389517"/>
                </a:lnTo>
                <a:lnTo>
                  <a:pt x="1039125" y="361433"/>
                </a:lnTo>
                <a:lnTo>
                  <a:pt x="1062325" y="332128"/>
                </a:lnTo>
                <a:lnTo>
                  <a:pt x="1085525" y="301602"/>
                </a:lnTo>
                <a:lnTo>
                  <a:pt x="1108724" y="271075"/>
                </a:lnTo>
                <a:lnTo>
                  <a:pt x="1131924" y="241769"/>
                </a:lnTo>
                <a:lnTo>
                  <a:pt x="1157568" y="213685"/>
                </a:lnTo>
                <a:lnTo>
                  <a:pt x="1183209" y="189265"/>
                </a:lnTo>
                <a:lnTo>
                  <a:pt x="1212515" y="168506"/>
                </a:lnTo>
                <a:lnTo>
                  <a:pt x="1243042" y="152632"/>
                </a:lnTo>
                <a:lnTo>
                  <a:pt x="1279674" y="141643"/>
                </a:lnTo>
                <a:lnTo>
                  <a:pt x="1317527" y="136759"/>
                </a:lnTo>
                <a:lnTo>
                  <a:pt x="1356600" y="135537"/>
                </a:lnTo>
                <a:lnTo>
                  <a:pt x="1398115" y="139201"/>
                </a:lnTo>
                <a:lnTo>
                  <a:pt x="1439632" y="144086"/>
                </a:lnTo>
                <a:lnTo>
                  <a:pt x="1481149" y="150191"/>
                </a:lnTo>
                <a:lnTo>
                  <a:pt x="1522665" y="155076"/>
                </a:lnTo>
                <a:lnTo>
                  <a:pt x="1564180" y="157517"/>
                </a:lnTo>
                <a:lnTo>
                  <a:pt x="1604476" y="157517"/>
                </a:lnTo>
                <a:lnTo>
                  <a:pt x="1642330" y="152632"/>
                </a:lnTo>
                <a:lnTo>
                  <a:pt x="1680183" y="142864"/>
                </a:lnTo>
                <a:lnTo>
                  <a:pt x="1716814" y="128211"/>
                </a:lnTo>
                <a:lnTo>
                  <a:pt x="1753445" y="108674"/>
                </a:lnTo>
                <a:lnTo>
                  <a:pt x="1790078" y="89137"/>
                </a:lnTo>
                <a:lnTo>
                  <a:pt x="1826709" y="67158"/>
                </a:lnTo>
                <a:lnTo>
                  <a:pt x="1862121" y="46400"/>
                </a:lnTo>
                <a:lnTo>
                  <a:pt x="1899974" y="28084"/>
                </a:lnTo>
                <a:lnTo>
                  <a:pt x="1936605" y="13432"/>
                </a:lnTo>
                <a:lnTo>
                  <a:pt x="1974458" y="366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pic>
        <p:nvPicPr>
          <p:cNvPr id="11" name="Picture 10" descr="A picture containing bottle, table, sitting, food&#10;&#10;Description automatically generated">
            <a:extLst>
              <a:ext uri="{FF2B5EF4-FFF2-40B4-BE49-F238E27FC236}">
                <a16:creationId xmlns:a16="http://schemas.microsoft.com/office/drawing/2014/main" id="{6AD649A2-2486-4064-9357-89ED3A991EC5}"/>
              </a:ext>
            </a:extLst>
          </p:cNvPr>
          <p:cNvPicPr>
            <a:picLocks noChangeAspect="1"/>
          </p:cNvPicPr>
          <p:nvPr/>
        </p:nvPicPr>
        <p:blipFill rotWithShape="1">
          <a:blip r:embed="rId3"/>
          <a:srcRect l="8032" r="24134" b="-4"/>
          <a:stretch/>
        </p:blipFill>
        <p:spPr>
          <a:xfrm>
            <a:off x="5900420" y="2651761"/>
            <a:ext cx="2990398" cy="2986796"/>
          </a:xfrm>
          <a:custGeom>
            <a:avLst/>
            <a:gdLst/>
            <a:ahLst/>
            <a:cxnLst/>
            <a:rect l="l" t="t" r="r" b="b"/>
            <a:pathLst>
              <a:path w="2891598" h="2888118">
                <a:moveTo>
                  <a:pt x="1445800" y="0"/>
                </a:moveTo>
                <a:lnTo>
                  <a:pt x="1473855" y="2630"/>
                </a:lnTo>
                <a:lnTo>
                  <a:pt x="1501036" y="9644"/>
                </a:lnTo>
                <a:lnTo>
                  <a:pt x="1527340" y="20166"/>
                </a:lnTo>
                <a:lnTo>
                  <a:pt x="1554518" y="33318"/>
                </a:lnTo>
                <a:lnTo>
                  <a:pt x="1579946" y="48224"/>
                </a:lnTo>
                <a:lnTo>
                  <a:pt x="1606250" y="64005"/>
                </a:lnTo>
                <a:lnTo>
                  <a:pt x="1632552" y="78033"/>
                </a:lnTo>
                <a:lnTo>
                  <a:pt x="1658855" y="92063"/>
                </a:lnTo>
                <a:lnTo>
                  <a:pt x="1684282" y="102583"/>
                </a:lnTo>
                <a:lnTo>
                  <a:pt x="1712338" y="109598"/>
                </a:lnTo>
                <a:lnTo>
                  <a:pt x="1739518" y="113105"/>
                </a:lnTo>
                <a:lnTo>
                  <a:pt x="1768452" y="113105"/>
                </a:lnTo>
                <a:lnTo>
                  <a:pt x="1798262" y="111352"/>
                </a:lnTo>
                <a:lnTo>
                  <a:pt x="1828072" y="107844"/>
                </a:lnTo>
                <a:lnTo>
                  <a:pt x="1857883" y="103461"/>
                </a:lnTo>
                <a:lnTo>
                  <a:pt x="1887693" y="99954"/>
                </a:lnTo>
                <a:lnTo>
                  <a:pt x="1917504" y="97323"/>
                </a:lnTo>
                <a:lnTo>
                  <a:pt x="1945560" y="98199"/>
                </a:lnTo>
                <a:lnTo>
                  <a:pt x="1972740" y="101707"/>
                </a:lnTo>
                <a:lnTo>
                  <a:pt x="1999043" y="109598"/>
                </a:lnTo>
                <a:lnTo>
                  <a:pt x="2020963" y="120996"/>
                </a:lnTo>
                <a:lnTo>
                  <a:pt x="2042004" y="135902"/>
                </a:lnTo>
                <a:lnTo>
                  <a:pt x="2060417" y="153437"/>
                </a:lnTo>
                <a:lnTo>
                  <a:pt x="2078829" y="173603"/>
                </a:lnTo>
                <a:lnTo>
                  <a:pt x="2095489" y="194645"/>
                </a:lnTo>
                <a:lnTo>
                  <a:pt x="2112147" y="216565"/>
                </a:lnTo>
                <a:lnTo>
                  <a:pt x="2128805" y="238484"/>
                </a:lnTo>
                <a:lnTo>
                  <a:pt x="2145463" y="259528"/>
                </a:lnTo>
                <a:lnTo>
                  <a:pt x="2163000" y="279693"/>
                </a:lnTo>
                <a:lnTo>
                  <a:pt x="2183166" y="297229"/>
                </a:lnTo>
                <a:lnTo>
                  <a:pt x="2202455" y="313012"/>
                </a:lnTo>
                <a:lnTo>
                  <a:pt x="2224374" y="325286"/>
                </a:lnTo>
                <a:lnTo>
                  <a:pt x="2248047" y="335808"/>
                </a:lnTo>
                <a:lnTo>
                  <a:pt x="2273473" y="344575"/>
                </a:lnTo>
                <a:lnTo>
                  <a:pt x="2299776" y="352466"/>
                </a:lnTo>
                <a:lnTo>
                  <a:pt x="2326079" y="359480"/>
                </a:lnTo>
                <a:lnTo>
                  <a:pt x="2353259" y="366495"/>
                </a:lnTo>
                <a:lnTo>
                  <a:pt x="2378686" y="374386"/>
                </a:lnTo>
                <a:lnTo>
                  <a:pt x="2404111" y="383153"/>
                </a:lnTo>
                <a:lnTo>
                  <a:pt x="2427785" y="393675"/>
                </a:lnTo>
                <a:lnTo>
                  <a:pt x="2448828" y="406827"/>
                </a:lnTo>
                <a:lnTo>
                  <a:pt x="2468117" y="422609"/>
                </a:lnTo>
                <a:lnTo>
                  <a:pt x="2483898" y="441899"/>
                </a:lnTo>
                <a:lnTo>
                  <a:pt x="2497050" y="462941"/>
                </a:lnTo>
                <a:lnTo>
                  <a:pt x="2507571" y="486613"/>
                </a:lnTo>
                <a:lnTo>
                  <a:pt x="2516339" y="512041"/>
                </a:lnTo>
                <a:lnTo>
                  <a:pt x="2524229" y="537467"/>
                </a:lnTo>
                <a:lnTo>
                  <a:pt x="2531245" y="564648"/>
                </a:lnTo>
                <a:lnTo>
                  <a:pt x="2538259" y="590950"/>
                </a:lnTo>
                <a:lnTo>
                  <a:pt x="2546149" y="617254"/>
                </a:lnTo>
                <a:lnTo>
                  <a:pt x="2554917" y="642682"/>
                </a:lnTo>
                <a:lnTo>
                  <a:pt x="2565438" y="666354"/>
                </a:lnTo>
                <a:lnTo>
                  <a:pt x="2577714" y="688273"/>
                </a:lnTo>
                <a:lnTo>
                  <a:pt x="2593495" y="707564"/>
                </a:lnTo>
                <a:lnTo>
                  <a:pt x="2611030" y="727729"/>
                </a:lnTo>
                <a:lnTo>
                  <a:pt x="2631196" y="745264"/>
                </a:lnTo>
                <a:lnTo>
                  <a:pt x="2652239" y="761923"/>
                </a:lnTo>
                <a:lnTo>
                  <a:pt x="2675035" y="778582"/>
                </a:lnTo>
                <a:lnTo>
                  <a:pt x="2696954" y="795241"/>
                </a:lnTo>
                <a:lnTo>
                  <a:pt x="2717996" y="811900"/>
                </a:lnTo>
                <a:lnTo>
                  <a:pt x="2738161" y="830313"/>
                </a:lnTo>
                <a:lnTo>
                  <a:pt x="2755698" y="848725"/>
                </a:lnTo>
                <a:lnTo>
                  <a:pt x="2770603" y="869768"/>
                </a:lnTo>
                <a:lnTo>
                  <a:pt x="2782002" y="891687"/>
                </a:lnTo>
                <a:lnTo>
                  <a:pt x="2789892" y="917991"/>
                </a:lnTo>
                <a:lnTo>
                  <a:pt x="2793399" y="945171"/>
                </a:lnTo>
                <a:lnTo>
                  <a:pt x="2794276" y="973229"/>
                </a:lnTo>
                <a:lnTo>
                  <a:pt x="2791646" y="1003038"/>
                </a:lnTo>
                <a:lnTo>
                  <a:pt x="2788138" y="1032848"/>
                </a:lnTo>
                <a:lnTo>
                  <a:pt x="2783755" y="1062659"/>
                </a:lnTo>
                <a:lnTo>
                  <a:pt x="2780247" y="1092470"/>
                </a:lnTo>
                <a:lnTo>
                  <a:pt x="2778495" y="1122281"/>
                </a:lnTo>
                <a:lnTo>
                  <a:pt x="2778495" y="1151214"/>
                </a:lnTo>
                <a:lnTo>
                  <a:pt x="2782002" y="1178394"/>
                </a:lnTo>
                <a:lnTo>
                  <a:pt x="2789015" y="1205574"/>
                </a:lnTo>
                <a:lnTo>
                  <a:pt x="2799536" y="1231002"/>
                </a:lnTo>
                <a:lnTo>
                  <a:pt x="2813566" y="1257305"/>
                </a:lnTo>
                <a:lnTo>
                  <a:pt x="2827593" y="1283608"/>
                </a:lnTo>
                <a:lnTo>
                  <a:pt x="2843376" y="1309912"/>
                </a:lnTo>
                <a:lnTo>
                  <a:pt x="2858280" y="1335339"/>
                </a:lnTo>
                <a:lnTo>
                  <a:pt x="2871432" y="1362518"/>
                </a:lnTo>
                <a:lnTo>
                  <a:pt x="2881953" y="1388823"/>
                </a:lnTo>
                <a:lnTo>
                  <a:pt x="2888967" y="1416003"/>
                </a:lnTo>
                <a:lnTo>
                  <a:pt x="2891598" y="1444059"/>
                </a:lnTo>
                <a:lnTo>
                  <a:pt x="2888967" y="1472116"/>
                </a:lnTo>
                <a:lnTo>
                  <a:pt x="2881953" y="1499297"/>
                </a:lnTo>
                <a:lnTo>
                  <a:pt x="2871432" y="1525600"/>
                </a:lnTo>
                <a:lnTo>
                  <a:pt x="2858280" y="1552780"/>
                </a:lnTo>
                <a:lnTo>
                  <a:pt x="2843376" y="1578207"/>
                </a:lnTo>
                <a:lnTo>
                  <a:pt x="2827593" y="1604511"/>
                </a:lnTo>
                <a:lnTo>
                  <a:pt x="2813566" y="1630814"/>
                </a:lnTo>
                <a:lnTo>
                  <a:pt x="2799536" y="1657117"/>
                </a:lnTo>
                <a:lnTo>
                  <a:pt x="2789015" y="1682544"/>
                </a:lnTo>
                <a:lnTo>
                  <a:pt x="2782002" y="1709724"/>
                </a:lnTo>
                <a:lnTo>
                  <a:pt x="2778495" y="1736904"/>
                </a:lnTo>
                <a:lnTo>
                  <a:pt x="2778495" y="1765838"/>
                </a:lnTo>
                <a:lnTo>
                  <a:pt x="2780247" y="1795649"/>
                </a:lnTo>
                <a:lnTo>
                  <a:pt x="2783755" y="1825459"/>
                </a:lnTo>
                <a:lnTo>
                  <a:pt x="2788138" y="1855270"/>
                </a:lnTo>
                <a:lnTo>
                  <a:pt x="2791646" y="1885081"/>
                </a:lnTo>
                <a:lnTo>
                  <a:pt x="2794276" y="1914891"/>
                </a:lnTo>
                <a:lnTo>
                  <a:pt x="2793399" y="1942948"/>
                </a:lnTo>
                <a:lnTo>
                  <a:pt x="2789892" y="1970129"/>
                </a:lnTo>
                <a:lnTo>
                  <a:pt x="2782002" y="1996432"/>
                </a:lnTo>
                <a:lnTo>
                  <a:pt x="2770603" y="2018351"/>
                </a:lnTo>
                <a:lnTo>
                  <a:pt x="2755698" y="2039394"/>
                </a:lnTo>
                <a:lnTo>
                  <a:pt x="2738161" y="2057807"/>
                </a:lnTo>
                <a:lnTo>
                  <a:pt x="2717996" y="2076218"/>
                </a:lnTo>
                <a:lnTo>
                  <a:pt x="2696954" y="2092878"/>
                </a:lnTo>
                <a:lnTo>
                  <a:pt x="2675035" y="2109537"/>
                </a:lnTo>
                <a:lnTo>
                  <a:pt x="2652239" y="2126196"/>
                </a:lnTo>
                <a:lnTo>
                  <a:pt x="2631196" y="2142854"/>
                </a:lnTo>
                <a:lnTo>
                  <a:pt x="2611030" y="2160389"/>
                </a:lnTo>
                <a:lnTo>
                  <a:pt x="2593495" y="2180556"/>
                </a:lnTo>
                <a:lnTo>
                  <a:pt x="2577714" y="2199845"/>
                </a:lnTo>
                <a:lnTo>
                  <a:pt x="2565438" y="2221764"/>
                </a:lnTo>
                <a:lnTo>
                  <a:pt x="2554917" y="2245437"/>
                </a:lnTo>
                <a:lnTo>
                  <a:pt x="2546149" y="2270864"/>
                </a:lnTo>
                <a:lnTo>
                  <a:pt x="2538259" y="2297168"/>
                </a:lnTo>
                <a:lnTo>
                  <a:pt x="2531245" y="2323472"/>
                </a:lnTo>
                <a:lnTo>
                  <a:pt x="2524229" y="2350652"/>
                </a:lnTo>
                <a:lnTo>
                  <a:pt x="2516339" y="2376078"/>
                </a:lnTo>
                <a:lnTo>
                  <a:pt x="2507571" y="2401504"/>
                </a:lnTo>
                <a:lnTo>
                  <a:pt x="2497050" y="2425177"/>
                </a:lnTo>
                <a:lnTo>
                  <a:pt x="2483898" y="2446221"/>
                </a:lnTo>
                <a:lnTo>
                  <a:pt x="2468117" y="2465510"/>
                </a:lnTo>
                <a:lnTo>
                  <a:pt x="2448828" y="2481291"/>
                </a:lnTo>
                <a:lnTo>
                  <a:pt x="2427785" y="2494443"/>
                </a:lnTo>
                <a:lnTo>
                  <a:pt x="2404111" y="2504965"/>
                </a:lnTo>
                <a:lnTo>
                  <a:pt x="2378686" y="2513732"/>
                </a:lnTo>
                <a:lnTo>
                  <a:pt x="2353259" y="2521623"/>
                </a:lnTo>
                <a:lnTo>
                  <a:pt x="2326079" y="2528638"/>
                </a:lnTo>
                <a:lnTo>
                  <a:pt x="2299776" y="2535652"/>
                </a:lnTo>
                <a:lnTo>
                  <a:pt x="2273473" y="2543543"/>
                </a:lnTo>
                <a:lnTo>
                  <a:pt x="2248047" y="2552312"/>
                </a:lnTo>
                <a:lnTo>
                  <a:pt x="2224374" y="2562833"/>
                </a:lnTo>
                <a:lnTo>
                  <a:pt x="2202455" y="2575107"/>
                </a:lnTo>
                <a:lnTo>
                  <a:pt x="2183166" y="2590889"/>
                </a:lnTo>
                <a:lnTo>
                  <a:pt x="2163000" y="2608426"/>
                </a:lnTo>
                <a:lnTo>
                  <a:pt x="2145463" y="2628592"/>
                </a:lnTo>
                <a:lnTo>
                  <a:pt x="2128805" y="2649634"/>
                </a:lnTo>
                <a:lnTo>
                  <a:pt x="2112147" y="2671553"/>
                </a:lnTo>
                <a:lnTo>
                  <a:pt x="2095489" y="2693473"/>
                </a:lnTo>
                <a:lnTo>
                  <a:pt x="2078829" y="2714516"/>
                </a:lnTo>
                <a:lnTo>
                  <a:pt x="2060417" y="2734681"/>
                </a:lnTo>
                <a:lnTo>
                  <a:pt x="2042004" y="2752217"/>
                </a:lnTo>
                <a:lnTo>
                  <a:pt x="2020963" y="2767122"/>
                </a:lnTo>
                <a:lnTo>
                  <a:pt x="1999043" y="2778521"/>
                </a:lnTo>
                <a:lnTo>
                  <a:pt x="1972740" y="2786411"/>
                </a:lnTo>
                <a:lnTo>
                  <a:pt x="1945560" y="2789919"/>
                </a:lnTo>
                <a:lnTo>
                  <a:pt x="1917504" y="2790796"/>
                </a:lnTo>
                <a:lnTo>
                  <a:pt x="1887693" y="2788165"/>
                </a:lnTo>
                <a:lnTo>
                  <a:pt x="1857883" y="2784659"/>
                </a:lnTo>
                <a:lnTo>
                  <a:pt x="1828072" y="2780274"/>
                </a:lnTo>
                <a:lnTo>
                  <a:pt x="1798262" y="2776767"/>
                </a:lnTo>
                <a:lnTo>
                  <a:pt x="1768452" y="2775013"/>
                </a:lnTo>
                <a:lnTo>
                  <a:pt x="1739518" y="2775013"/>
                </a:lnTo>
                <a:lnTo>
                  <a:pt x="1712338" y="2778521"/>
                </a:lnTo>
                <a:lnTo>
                  <a:pt x="1684282" y="2785535"/>
                </a:lnTo>
                <a:lnTo>
                  <a:pt x="1658855" y="2796057"/>
                </a:lnTo>
                <a:lnTo>
                  <a:pt x="1632552" y="2810085"/>
                </a:lnTo>
                <a:lnTo>
                  <a:pt x="1606250" y="2824114"/>
                </a:lnTo>
                <a:lnTo>
                  <a:pt x="1579946" y="2839896"/>
                </a:lnTo>
                <a:lnTo>
                  <a:pt x="1554518" y="2854801"/>
                </a:lnTo>
                <a:lnTo>
                  <a:pt x="1527340" y="2867952"/>
                </a:lnTo>
                <a:lnTo>
                  <a:pt x="1501036" y="2878474"/>
                </a:lnTo>
                <a:lnTo>
                  <a:pt x="1473855" y="2885488"/>
                </a:lnTo>
                <a:lnTo>
                  <a:pt x="1445800" y="2888118"/>
                </a:lnTo>
                <a:lnTo>
                  <a:pt x="1417743" y="2885488"/>
                </a:lnTo>
                <a:lnTo>
                  <a:pt x="1390563" y="2878474"/>
                </a:lnTo>
                <a:lnTo>
                  <a:pt x="1364260" y="2867952"/>
                </a:lnTo>
                <a:lnTo>
                  <a:pt x="1337080" y="2854801"/>
                </a:lnTo>
                <a:lnTo>
                  <a:pt x="1311653" y="2839896"/>
                </a:lnTo>
                <a:lnTo>
                  <a:pt x="1285350" y="2824114"/>
                </a:lnTo>
                <a:lnTo>
                  <a:pt x="1259047" y="2810085"/>
                </a:lnTo>
                <a:lnTo>
                  <a:pt x="1232744" y="2796057"/>
                </a:lnTo>
                <a:lnTo>
                  <a:pt x="1206441" y="2785535"/>
                </a:lnTo>
                <a:lnTo>
                  <a:pt x="1179261" y="2778521"/>
                </a:lnTo>
                <a:lnTo>
                  <a:pt x="1152081" y="2775013"/>
                </a:lnTo>
                <a:lnTo>
                  <a:pt x="1123147" y="2775013"/>
                </a:lnTo>
                <a:lnTo>
                  <a:pt x="1093337" y="2776767"/>
                </a:lnTo>
                <a:lnTo>
                  <a:pt x="1063527" y="2780274"/>
                </a:lnTo>
                <a:lnTo>
                  <a:pt x="1033716" y="2784659"/>
                </a:lnTo>
                <a:lnTo>
                  <a:pt x="1003905" y="2788165"/>
                </a:lnTo>
                <a:lnTo>
                  <a:pt x="974095" y="2790796"/>
                </a:lnTo>
                <a:lnTo>
                  <a:pt x="946040" y="2789919"/>
                </a:lnTo>
                <a:lnTo>
                  <a:pt x="918859" y="2786411"/>
                </a:lnTo>
                <a:lnTo>
                  <a:pt x="892556" y="2778521"/>
                </a:lnTo>
                <a:lnTo>
                  <a:pt x="870636" y="2767122"/>
                </a:lnTo>
                <a:lnTo>
                  <a:pt x="849593" y="2752217"/>
                </a:lnTo>
                <a:lnTo>
                  <a:pt x="831181" y="2734681"/>
                </a:lnTo>
                <a:lnTo>
                  <a:pt x="812769" y="2714516"/>
                </a:lnTo>
                <a:lnTo>
                  <a:pt x="796111" y="2693473"/>
                </a:lnTo>
                <a:lnTo>
                  <a:pt x="779451" y="2671553"/>
                </a:lnTo>
                <a:lnTo>
                  <a:pt x="762793" y="2649634"/>
                </a:lnTo>
                <a:lnTo>
                  <a:pt x="746135" y="2628592"/>
                </a:lnTo>
                <a:lnTo>
                  <a:pt x="728599" y="2608426"/>
                </a:lnTo>
                <a:lnTo>
                  <a:pt x="708433" y="2590889"/>
                </a:lnTo>
                <a:lnTo>
                  <a:pt x="689144" y="2575107"/>
                </a:lnTo>
                <a:lnTo>
                  <a:pt x="667225" y="2562833"/>
                </a:lnTo>
                <a:lnTo>
                  <a:pt x="643552" y="2552312"/>
                </a:lnTo>
                <a:lnTo>
                  <a:pt x="618126" y="2543543"/>
                </a:lnTo>
                <a:lnTo>
                  <a:pt x="591822" y="2535652"/>
                </a:lnTo>
                <a:lnTo>
                  <a:pt x="565519" y="2528638"/>
                </a:lnTo>
                <a:lnTo>
                  <a:pt x="538339" y="2521623"/>
                </a:lnTo>
                <a:lnTo>
                  <a:pt x="512913" y="2513732"/>
                </a:lnTo>
                <a:lnTo>
                  <a:pt x="487486" y="2504965"/>
                </a:lnTo>
                <a:lnTo>
                  <a:pt x="463814" y="2494443"/>
                </a:lnTo>
                <a:lnTo>
                  <a:pt x="442771" y="2481291"/>
                </a:lnTo>
                <a:lnTo>
                  <a:pt x="423481" y="2465510"/>
                </a:lnTo>
                <a:lnTo>
                  <a:pt x="407701" y="2446221"/>
                </a:lnTo>
                <a:lnTo>
                  <a:pt x="394549" y="2425177"/>
                </a:lnTo>
                <a:lnTo>
                  <a:pt x="384027" y="2401504"/>
                </a:lnTo>
                <a:lnTo>
                  <a:pt x="375260" y="2376078"/>
                </a:lnTo>
                <a:lnTo>
                  <a:pt x="367369" y="2350652"/>
                </a:lnTo>
                <a:lnTo>
                  <a:pt x="360355" y="2323472"/>
                </a:lnTo>
                <a:lnTo>
                  <a:pt x="353341" y="2297168"/>
                </a:lnTo>
                <a:lnTo>
                  <a:pt x="345449" y="2270864"/>
                </a:lnTo>
                <a:lnTo>
                  <a:pt x="336681" y="2245437"/>
                </a:lnTo>
                <a:lnTo>
                  <a:pt x="326160" y="2221764"/>
                </a:lnTo>
                <a:lnTo>
                  <a:pt x="313886" y="2199845"/>
                </a:lnTo>
                <a:lnTo>
                  <a:pt x="298104" y="2180556"/>
                </a:lnTo>
                <a:lnTo>
                  <a:pt x="280568" y="2160389"/>
                </a:lnTo>
                <a:lnTo>
                  <a:pt x="260402" y="2142854"/>
                </a:lnTo>
                <a:lnTo>
                  <a:pt x="238482" y="2126196"/>
                </a:lnTo>
                <a:lnTo>
                  <a:pt x="216563" y="2109537"/>
                </a:lnTo>
                <a:lnTo>
                  <a:pt x="194645" y="2092878"/>
                </a:lnTo>
                <a:lnTo>
                  <a:pt x="173602" y="2076218"/>
                </a:lnTo>
                <a:lnTo>
                  <a:pt x="153436" y="2057807"/>
                </a:lnTo>
                <a:lnTo>
                  <a:pt x="135901" y="2039394"/>
                </a:lnTo>
                <a:lnTo>
                  <a:pt x="120996" y="2018351"/>
                </a:lnTo>
                <a:lnTo>
                  <a:pt x="109598" y="1996432"/>
                </a:lnTo>
                <a:lnTo>
                  <a:pt x="101707" y="1970129"/>
                </a:lnTo>
                <a:lnTo>
                  <a:pt x="98199" y="1942948"/>
                </a:lnTo>
                <a:lnTo>
                  <a:pt x="97322" y="1914891"/>
                </a:lnTo>
                <a:lnTo>
                  <a:pt x="99953" y="1885081"/>
                </a:lnTo>
                <a:lnTo>
                  <a:pt x="103460" y="1855270"/>
                </a:lnTo>
                <a:lnTo>
                  <a:pt x="107843" y="1825459"/>
                </a:lnTo>
                <a:lnTo>
                  <a:pt x="111351" y="1795649"/>
                </a:lnTo>
                <a:lnTo>
                  <a:pt x="113105" y="1765838"/>
                </a:lnTo>
                <a:lnTo>
                  <a:pt x="113105" y="1736904"/>
                </a:lnTo>
                <a:lnTo>
                  <a:pt x="109598" y="1709724"/>
                </a:lnTo>
                <a:lnTo>
                  <a:pt x="102584" y="1682544"/>
                </a:lnTo>
                <a:lnTo>
                  <a:pt x="92062" y="1657117"/>
                </a:lnTo>
                <a:lnTo>
                  <a:pt x="78910" y="1630814"/>
                </a:lnTo>
                <a:lnTo>
                  <a:pt x="64005" y="1604511"/>
                </a:lnTo>
                <a:lnTo>
                  <a:pt x="48224" y="1578207"/>
                </a:lnTo>
                <a:lnTo>
                  <a:pt x="33319" y="1552780"/>
                </a:lnTo>
                <a:lnTo>
                  <a:pt x="20166" y="1525600"/>
                </a:lnTo>
                <a:lnTo>
                  <a:pt x="9645" y="1499297"/>
                </a:lnTo>
                <a:lnTo>
                  <a:pt x="2631" y="1472116"/>
                </a:lnTo>
                <a:lnTo>
                  <a:pt x="0" y="1444059"/>
                </a:lnTo>
                <a:lnTo>
                  <a:pt x="2631" y="1416003"/>
                </a:lnTo>
                <a:lnTo>
                  <a:pt x="9645" y="1388823"/>
                </a:lnTo>
                <a:lnTo>
                  <a:pt x="20166" y="1362518"/>
                </a:lnTo>
                <a:lnTo>
                  <a:pt x="33319" y="1335339"/>
                </a:lnTo>
                <a:lnTo>
                  <a:pt x="48224" y="1309912"/>
                </a:lnTo>
                <a:lnTo>
                  <a:pt x="64005" y="1283608"/>
                </a:lnTo>
                <a:lnTo>
                  <a:pt x="78910" y="1257305"/>
                </a:lnTo>
                <a:lnTo>
                  <a:pt x="92062" y="1231002"/>
                </a:lnTo>
                <a:lnTo>
                  <a:pt x="102584" y="1205574"/>
                </a:lnTo>
                <a:lnTo>
                  <a:pt x="109598" y="1178394"/>
                </a:lnTo>
                <a:lnTo>
                  <a:pt x="113105" y="1151214"/>
                </a:lnTo>
                <a:lnTo>
                  <a:pt x="113105" y="1122281"/>
                </a:lnTo>
                <a:lnTo>
                  <a:pt x="111351" y="1092470"/>
                </a:lnTo>
                <a:lnTo>
                  <a:pt x="107843" y="1062659"/>
                </a:lnTo>
                <a:lnTo>
                  <a:pt x="103460" y="1032848"/>
                </a:lnTo>
                <a:lnTo>
                  <a:pt x="99953" y="1003038"/>
                </a:lnTo>
                <a:lnTo>
                  <a:pt x="97322" y="973229"/>
                </a:lnTo>
                <a:lnTo>
                  <a:pt x="98199" y="945171"/>
                </a:lnTo>
                <a:lnTo>
                  <a:pt x="101707" y="917991"/>
                </a:lnTo>
                <a:lnTo>
                  <a:pt x="109598" y="891687"/>
                </a:lnTo>
                <a:lnTo>
                  <a:pt x="120996" y="869768"/>
                </a:lnTo>
                <a:lnTo>
                  <a:pt x="135901" y="848725"/>
                </a:lnTo>
                <a:lnTo>
                  <a:pt x="153436" y="830313"/>
                </a:lnTo>
                <a:lnTo>
                  <a:pt x="173602" y="811900"/>
                </a:lnTo>
                <a:lnTo>
                  <a:pt x="194645" y="795241"/>
                </a:lnTo>
                <a:lnTo>
                  <a:pt x="216563" y="778582"/>
                </a:lnTo>
                <a:lnTo>
                  <a:pt x="238482" y="761923"/>
                </a:lnTo>
                <a:lnTo>
                  <a:pt x="260402" y="745264"/>
                </a:lnTo>
                <a:lnTo>
                  <a:pt x="280568" y="727729"/>
                </a:lnTo>
                <a:lnTo>
                  <a:pt x="298104" y="707564"/>
                </a:lnTo>
                <a:lnTo>
                  <a:pt x="313886" y="688273"/>
                </a:lnTo>
                <a:lnTo>
                  <a:pt x="326160" y="666354"/>
                </a:lnTo>
                <a:lnTo>
                  <a:pt x="336681" y="642682"/>
                </a:lnTo>
                <a:lnTo>
                  <a:pt x="345449" y="617254"/>
                </a:lnTo>
                <a:lnTo>
                  <a:pt x="353341" y="590950"/>
                </a:lnTo>
                <a:lnTo>
                  <a:pt x="360355" y="564648"/>
                </a:lnTo>
                <a:lnTo>
                  <a:pt x="367369" y="537467"/>
                </a:lnTo>
                <a:lnTo>
                  <a:pt x="375260" y="512041"/>
                </a:lnTo>
                <a:lnTo>
                  <a:pt x="384027" y="486613"/>
                </a:lnTo>
                <a:lnTo>
                  <a:pt x="394549" y="462941"/>
                </a:lnTo>
                <a:lnTo>
                  <a:pt x="407701" y="441899"/>
                </a:lnTo>
                <a:lnTo>
                  <a:pt x="423481" y="422609"/>
                </a:lnTo>
                <a:lnTo>
                  <a:pt x="442771" y="406827"/>
                </a:lnTo>
                <a:lnTo>
                  <a:pt x="463814" y="393675"/>
                </a:lnTo>
                <a:lnTo>
                  <a:pt x="487486" y="383153"/>
                </a:lnTo>
                <a:lnTo>
                  <a:pt x="512913" y="374386"/>
                </a:lnTo>
                <a:lnTo>
                  <a:pt x="538339" y="366495"/>
                </a:lnTo>
                <a:lnTo>
                  <a:pt x="565519" y="359480"/>
                </a:lnTo>
                <a:lnTo>
                  <a:pt x="591822" y="352466"/>
                </a:lnTo>
                <a:lnTo>
                  <a:pt x="618126" y="344575"/>
                </a:lnTo>
                <a:lnTo>
                  <a:pt x="643552" y="335808"/>
                </a:lnTo>
                <a:lnTo>
                  <a:pt x="667225" y="325286"/>
                </a:lnTo>
                <a:lnTo>
                  <a:pt x="689144" y="313012"/>
                </a:lnTo>
                <a:lnTo>
                  <a:pt x="708433" y="297229"/>
                </a:lnTo>
                <a:lnTo>
                  <a:pt x="728599" y="279693"/>
                </a:lnTo>
                <a:lnTo>
                  <a:pt x="746135" y="259528"/>
                </a:lnTo>
                <a:lnTo>
                  <a:pt x="762793" y="238484"/>
                </a:lnTo>
                <a:lnTo>
                  <a:pt x="779451" y="216565"/>
                </a:lnTo>
                <a:lnTo>
                  <a:pt x="796111" y="194645"/>
                </a:lnTo>
                <a:lnTo>
                  <a:pt x="812769" y="173603"/>
                </a:lnTo>
                <a:lnTo>
                  <a:pt x="831181" y="153437"/>
                </a:lnTo>
                <a:lnTo>
                  <a:pt x="849593" y="135902"/>
                </a:lnTo>
                <a:lnTo>
                  <a:pt x="870636" y="120996"/>
                </a:lnTo>
                <a:lnTo>
                  <a:pt x="892556" y="109598"/>
                </a:lnTo>
                <a:lnTo>
                  <a:pt x="918859" y="101707"/>
                </a:lnTo>
                <a:lnTo>
                  <a:pt x="946040" y="98199"/>
                </a:lnTo>
                <a:lnTo>
                  <a:pt x="974095" y="97323"/>
                </a:lnTo>
                <a:lnTo>
                  <a:pt x="1003905" y="99954"/>
                </a:lnTo>
                <a:lnTo>
                  <a:pt x="1033716" y="103461"/>
                </a:lnTo>
                <a:lnTo>
                  <a:pt x="1063527" y="107844"/>
                </a:lnTo>
                <a:lnTo>
                  <a:pt x="1093337" y="111352"/>
                </a:lnTo>
                <a:lnTo>
                  <a:pt x="1123147" y="113105"/>
                </a:lnTo>
                <a:lnTo>
                  <a:pt x="1152081" y="113105"/>
                </a:lnTo>
                <a:lnTo>
                  <a:pt x="1179261" y="109598"/>
                </a:lnTo>
                <a:lnTo>
                  <a:pt x="1206441" y="102583"/>
                </a:lnTo>
                <a:lnTo>
                  <a:pt x="1232744" y="92063"/>
                </a:lnTo>
                <a:lnTo>
                  <a:pt x="1259047" y="78033"/>
                </a:lnTo>
                <a:lnTo>
                  <a:pt x="1285350" y="64005"/>
                </a:lnTo>
                <a:lnTo>
                  <a:pt x="1311653" y="48224"/>
                </a:lnTo>
                <a:lnTo>
                  <a:pt x="1337080" y="33318"/>
                </a:lnTo>
                <a:lnTo>
                  <a:pt x="1364260" y="20166"/>
                </a:lnTo>
                <a:lnTo>
                  <a:pt x="1390563" y="9644"/>
                </a:lnTo>
                <a:lnTo>
                  <a:pt x="1417743" y="2630"/>
                </a:lnTo>
                <a:close/>
              </a:path>
            </a:pathLst>
          </a:custGeom>
        </p:spPr>
      </p:pic>
      <p:pic>
        <p:nvPicPr>
          <p:cNvPr id="9" name="Content Placeholder 9" descr="A plate of food with broccoli&#10;&#10;Description automatically generated">
            <a:extLst>
              <a:ext uri="{FF2B5EF4-FFF2-40B4-BE49-F238E27FC236}">
                <a16:creationId xmlns:a16="http://schemas.microsoft.com/office/drawing/2014/main" id="{B884EC78-FB17-4EAE-9A61-44C4C2C8F8D8}"/>
              </a:ext>
            </a:extLst>
          </p:cNvPr>
          <p:cNvPicPr>
            <a:picLocks noChangeAspect="1"/>
          </p:cNvPicPr>
          <p:nvPr/>
        </p:nvPicPr>
        <p:blipFill rotWithShape="1">
          <a:blip r:embed="rId4"/>
          <a:srcRect l="6686" r="18867" b="-2"/>
          <a:stretch/>
        </p:blipFill>
        <p:spPr>
          <a:xfrm>
            <a:off x="8131642" y="10"/>
            <a:ext cx="4060358" cy="3613349"/>
          </a:xfrm>
          <a:custGeom>
            <a:avLst/>
            <a:gdLst/>
            <a:ahLst/>
            <a:cxnLst/>
            <a:rect l="l" t="t" r="r" b="b"/>
            <a:pathLst>
              <a:path w="4060358" h="3613359">
                <a:moveTo>
                  <a:pt x="297325" y="0"/>
                </a:moveTo>
                <a:lnTo>
                  <a:pt x="4060358" y="0"/>
                </a:lnTo>
                <a:lnTo>
                  <a:pt x="4060358" y="2985163"/>
                </a:lnTo>
                <a:lnTo>
                  <a:pt x="4053581" y="2986912"/>
                </a:lnTo>
                <a:lnTo>
                  <a:pt x="4007741" y="2999136"/>
                </a:lnTo>
                <a:lnTo>
                  <a:pt x="3961906" y="3012890"/>
                </a:lnTo>
                <a:lnTo>
                  <a:pt x="3917596" y="3028168"/>
                </a:lnTo>
                <a:lnTo>
                  <a:pt x="3876343" y="3046504"/>
                </a:lnTo>
                <a:lnTo>
                  <a:pt x="3838144" y="3067894"/>
                </a:lnTo>
                <a:lnTo>
                  <a:pt x="3804530" y="3095396"/>
                </a:lnTo>
                <a:lnTo>
                  <a:pt x="3769387" y="3125955"/>
                </a:lnTo>
                <a:lnTo>
                  <a:pt x="3738828" y="3161096"/>
                </a:lnTo>
                <a:lnTo>
                  <a:pt x="3709798" y="3197767"/>
                </a:lnTo>
                <a:lnTo>
                  <a:pt x="3680766" y="3235963"/>
                </a:lnTo>
                <a:lnTo>
                  <a:pt x="3651737" y="3274161"/>
                </a:lnTo>
                <a:lnTo>
                  <a:pt x="3622708" y="3310832"/>
                </a:lnTo>
                <a:lnTo>
                  <a:pt x="3590619" y="3345973"/>
                </a:lnTo>
                <a:lnTo>
                  <a:pt x="3558532" y="3376533"/>
                </a:lnTo>
                <a:lnTo>
                  <a:pt x="3521864" y="3402507"/>
                </a:lnTo>
                <a:lnTo>
                  <a:pt x="3483666" y="3422370"/>
                </a:lnTo>
                <a:lnTo>
                  <a:pt x="3437828" y="3436121"/>
                </a:lnTo>
                <a:lnTo>
                  <a:pt x="3390460" y="3442233"/>
                </a:lnTo>
                <a:lnTo>
                  <a:pt x="3341568" y="3443760"/>
                </a:lnTo>
                <a:lnTo>
                  <a:pt x="3289619" y="3439178"/>
                </a:lnTo>
                <a:lnTo>
                  <a:pt x="3237670" y="3433066"/>
                </a:lnTo>
                <a:lnTo>
                  <a:pt x="3185720" y="3425425"/>
                </a:lnTo>
                <a:lnTo>
                  <a:pt x="3133771" y="3419315"/>
                </a:lnTo>
                <a:lnTo>
                  <a:pt x="3081822" y="3416258"/>
                </a:lnTo>
                <a:lnTo>
                  <a:pt x="3031400" y="3416258"/>
                </a:lnTo>
                <a:lnTo>
                  <a:pt x="2984035" y="3422370"/>
                </a:lnTo>
                <a:lnTo>
                  <a:pt x="2935140" y="3434594"/>
                </a:lnTo>
                <a:lnTo>
                  <a:pt x="2890830" y="3452929"/>
                </a:lnTo>
                <a:lnTo>
                  <a:pt x="2844995" y="3477377"/>
                </a:lnTo>
                <a:lnTo>
                  <a:pt x="2799158" y="3501824"/>
                </a:lnTo>
                <a:lnTo>
                  <a:pt x="2753318" y="3529323"/>
                </a:lnTo>
                <a:lnTo>
                  <a:pt x="2709007" y="3555301"/>
                </a:lnTo>
                <a:lnTo>
                  <a:pt x="2661642" y="3578218"/>
                </a:lnTo>
                <a:lnTo>
                  <a:pt x="2615805" y="3596554"/>
                </a:lnTo>
                <a:lnTo>
                  <a:pt x="2568440" y="3608777"/>
                </a:lnTo>
                <a:lnTo>
                  <a:pt x="2519548" y="3613359"/>
                </a:lnTo>
                <a:lnTo>
                  <a:pt x="2470654" y="3608777"/>
                </a:lnTo>
                <a:lnTo>
                  <a:pt x="2423286" y="3596554"/>
                </a:lnTo>
                <a:lnTo>
                  <a:pt x="2377451" y="3578218"/>
                </a:lnTo>
                <a:lnTo>
                  <a:pt x="2330084" y="3555301"/>
                </a:lnTo>
                <a:lnTo>
                  <a:pt x="2285774" y="3529323"/>
                </a:lnTo>
                <a:lnTo>
                  <a:pt x="2239936" y="3501824"/>
                </a:lnTo>
                <a:lnTo>
                  <a:pt x="2194098" y="3477377"/>
                </a:lnTo>
                <a:lnTo>
                  <a:pt x="2148261" y="3452929"/>
                </a:lnTo>
                <a:lnTo>
                  <a:pt x="2102426" y="3434594"/>
                </a:lnTo>
                <a:lnTo>
                  <a:pt x="2055059" y="3422370"/>
                </a:lnTo>
                <a:lnTo>
                  <a:pt x="2007691" y="3416258"/>
                </a:lnTo>
                <a:lnTo>
                  <a:pt x="1957269" y="3416258"/>
                </a:lnTo>
                <a:lnTo>
                  <a:pt x="1905320" y="3419315"/>
                </a:lnTo>
                <a:lnTo>
                  <a:pt x="1853373" y="3425425"/>
                </a:lnTo>
                <a:lnTo>
                  <a:pt x="1801421" y="3433066"/>
                </a:lnTo>
                <a:lnTo>
                  <a:pt x="1749472" y="3439178"/>
                </a:lnTo>
                <a:lnTo>
                  <a:pt x="1697522" y="3443760"/>
                </a:lnTo>
                <a:lnTo>
                  <a:pt x="1648630" y="3442233"/>
                </a:lnTo>
                <a:lnTo>
                  <a:pt x="1601266" y="3436121"/>
                </a:lnTo>
                <a:lnTo>
                  <a:pt x="1555428" y="3422370"/>
                </a:lnTo>
                <a:lnTo>
                  <a:pt x="1517230" y="3402507"/>
                </a:lnTo>
                <a:lnTo>
                  <a:pt x="1480559" y="3376533"/>
                </a:lnTo>
                <a:lnTo>
                  <a:pt x="1448472" y="3345973"/>
                </a:lnTo>
                <a:lnTo>
                  <a:pt x="1416386" y="3310832"/>
                </a:lnTo>
                <a:lnTo>
                  <a:pt x="1387354" y="3274161"/>
                </a:lnTo>
                <a:lnTo>
                  <a:pt x="1358324" y="3235963"/>
                </a:lnTo>
                <a:lnTo>
                  <a:pt x="1329295" y="3197767"/>
                </a:lnTo>
                <a:lnTo>
                  <a:pt x="1300263" y="3161096"/>
                </a:lnTo>
                <a:lnTo>
                  <a:pt x="1269704" y="3125955"/>
                </a:lnTo>
                <a:lnTo>
                  <a:pt x="1234563" y="3095396"/>
                </a:lnTo>
                <a:lnTo>
                  <a:pt x="1200949" y="3067894"/>
                </a:lnTo>
                <a:lnTo>
                  <a:pt x="1162751" y="3046504"/>
                </a:lnTo>
                <a:lnTo>
                  <a:pt x="1121495" y="3028168"/>
                </a:lnTo>
                <a:lnTo>
                  <a:pt x="1077188" y="3012890"/>
                </a:lnTo>
                <a:lnTo>
                  <a:pt x="1031348" y="2999136"/>
                </a:lnTo>
                <a:lnTo>
                  <a:pt x="985513" y="2986912"/>
                </a:lnTo>
                <a:lnTo>
                  <a:pt x="938145" y="2974689"/>
                </a:lnTo>
                <a:lnTo>
                  <a:pt x="893838" y="2960938"/>
                </a:lnTo>
                <a:lnTo>
                  <a:pt x="849525" y="2945659"/>
                </a:lnTo>
                <a:lnTo>
                  <a:pt x="808275" y="2927324"/>
                </a:lnTo>
                <a:lnTo>
                  <a:pt x="771601" y="2904404"/>
                </a:lnTo>
                <a:lnTo>
                  <a:pt x="737987" y="2876902"/>
                </a:lnTo>
                <a:lnTo>
                  <a:pt x="710485" y="2843288"/>
                </a:lnTo>
                <a:lnTo>
                  <a:pt x="687568" y="2806617"/>
                </a:lnTo>
                <a:lnTo>
                  <a:pt x="669232" y="2765364"/>
                </a:lnTo>
                <a:lnTo>
                  <a:pt x="653954" y="2721054"/>
                </a:lnTo>
                <a:lnTo>
                  <a:pt x="640203" y="2676746"/>
                </a:lnTo>
                <a:lnTo>
                  <a:pt x="627979" y="2629379"/>
                </a:lnTo>
                <a:lnTo>
                  <a:pt x="615753" y="2583544"/>
                </a:lnTo>
                <a:lnTo>
                  <a:pt x="602002" y="2537704"/>
                </a:lnTo>
                <a:lnTo>
                  <a:pt x="586724" y="2493394"/>
                </a:lnTo>
                <a:lnTo>
                  <a:pt x="568388" y="2452141"/>
                </a:lnTo>
                <a:lnTo>
                  <a:pt x="546998" y="2413942"/>
                </a:lnTo>
                <a:lnTo>
                  <a:pt x="519496" y="2380328"/>
                </a:lnTo>
                <a:lnTo>
                  <a:pt x="488937" y="2345185"/>
                </a:lnTo>
                <a:lnTo>
                  <a:pt x="453796" y="2314628"/>
                </a:lnTo>
                <a:lnTo>
                  <a:pt x="415595" y="2285599"/>
                </a:lnTo>
                <a:lnTo>
                  <a:pt x="377399" y="2256567"/>
                </a:lnTo>
                <a:lnTo>
                  <a:pt x="339201" y="2227538"/>
                </a:lnTo>
                <a:lnTo>
                  <a:pt x="302530" y="2198506"/>
                </a:lnTo>
                <a:lnTo>
                  <a:pt x="267388" y="2166419"/>
                </a:lnTo>
                <a:lnTo>
                  <a:pt x="236829" y="2134335"/>
                </a:lnTo>
                <a:lnTo>
                  <a:pt x="210855" y="2097664"/>
                </a:lnTo>
                <a:lnTo>
                  <a:pt x="190992" y="2059466"/>
                </a:lnTo>
                <a:lnTo>
                  <a:pt x="177241" y="2013628"/>
                </a:lnTo>
                <a:lnTo>
                  <a:pt x="171129" y="1966264"/>
                </a:lnTo>
                <a:lnTo>
                  <a:pt x="169599" y="1917369"/>
                </a:lnTo>
                <a:lnTo>
                  <a:pt x="174184" y="1865419"/>
                </a:lnTo>
                <a:lnTo>
                  <a:pt x="180296" y="1813470"/>
                </a:lnTo>
                <a:lnTo>
                  <a:pt x="187935" y="1761521"/>
                </a:lnTo>
                <a:lnTo>
                  <a:pt x="194049" y="1709571"/>
                </a:lnTo>
                <a:lnTo>
                  <a:pt x="197104" y="1657622"/>
                </a:lnTo>
                <a:lnTo>
                  <a:pt x="197104" y="1607200"/>
                </a:lnTo>
                <a:lnTo>
                  <a:pt x="190992" y="1559838"/>
                </a:lnTo>
                <a:lnTo>
                  <a:pt x="178768" y="1512470"/>
                </a:lnTo>
                <a:lnTo>
                  <a:pt x="160433" y="1468160"/>
                </a:lnTo>
                <a:lnTo>
                  <a:pt x="137515" y="1422323"/>
                </a:lnTo>
                <a:lnTo>
                  <a:pt x="111538" y="1376488"/>
                </a:lnTo>
                <a:lnTo>
                  <a:pt x="84039" y="1330648"/>
                </a:lnTo>
                <a:lnTo>
                  <a:pt x="58064" y="1286337"/>
                </a:lnTo>
                <a:lnTo>
                  <a:pt x="35144" y="1238973"/>
                </a:lnTo>
                <a:lnTo>
                  <a:pt x="16808" y="1193135"/>
                </a:lnTo>
                <a:lnTo>
                  <a:pt x="4585" y="1145768"/>
                </a:lnTo>
                <a:lnTo>
                  <a:pt x="0" y="1096876"/>
                </a:lnTo>
                <a:lnTo>
                  <a:pt x="4585" y="1047984"/>
                </a:lnTo>
                <a:lnTo>
                  <a:pt x="16808" y="1000619"/>
                </a:lnTo>
                <a:lnTo>
                  <a:pt x="35144" y="954779"/>
                </a:lnTo>
                <a:lnTo>
                  <a:pt x="58064" y="907414"/>
                </a:lnTo>
                <a:lnTo>
                  <a:pt x="84039" y="863104"/>
                </a:lnTo>
                <a:lnTo>
                  <a:pt x="111538" y="817269"/>
                </a:lnTo>
                <a:lnTo>
                  <a:pt x="137515" y="771429"/>
                </a:lnTo>
                <a:lnTo>
                  <a:pt x="160433" y="725591"/>
                </a:lnTo>
                <a:lnTo>
                  <a:pt x="178768" y="681281"/>
                </a:lnTo>
                <a:lnTo>
                  <a:pt x="190992" y="633916"/>
                </a:lnTo>
                <a:lnTo>
                  <a:pt x="197104" y="586551"/>
                </a:lnTo>
                <a:lnTo>
                  <a:pt x="197104" y="536129"/>
                </a:lnTo>
                <a:lnTo>
                  <a:pt x="194049" y="484180"/>
                </a:lnTo>
                <a:lnTo>
                  <a:pt x="187935" y="432230"/>
                </a:lnTo>
                <a:lnTo>
                  <a:pt x="180296" y="380281"/>
                </a:lnTo>
                <a:lnTo>
                  <a:pt x="174184" y="328332"/>
                </a:lnTo>
                <a:lnTo>
                  <a:pt x="169599" y="276382"/>
                </a:lnTo>
                <a:lnTo>
                  <a:pt x="171129" y="227490"/>
                </a:lnTo>
                <a:lnTo>
                  <a:pt x="177241" y="180126"/>
                </a:lnTo>
                <a:lnTo>
                  <a:pt x="190992" y="134285"/>
                </a:lnTo>
                <a:lnTo>
                  <a:pt x="210855" y="96090"/>
                </a:lnTo>
                <a:lnTo>
                  <a:pt x="236829" y="59419"/>
                </a:lnTo>
                <a:lnTo>
                  <a:pt x="267388" y="27332"/>
                </a:lnTo>
                <a:close/>
              </a:path>
            </a:pathLst>
          </a:custGeom>
        </p:spPr>
      </p:pic>
      <p:pic>
        <p:nvPicPr>
          <p:cNvPr id="10" name="Picture 9" descr="A close up of food&#10;&#10;Description automatically generated">
            <a:extLst>
              <a:ext uri="{FF2B5EF4-FFF2-40B4-BE49-F238E27FC236}">
                <a16:creationId xmlns:a16="http://schemas.microsoft.com/office/drawing/2014/main" id="{D0781EB1-BAEA-4080-86DA-EB79C06D00D1}"/>
              </a:ext>
            </a:extLst>
          </p:cNvPr>
          <p:cNvPicPr>
            <a:picLocks noChangeAspect="1"/>
          </p:cNvPicPr>
          <p:nvPr/>
        </p:nvPicPr>
        <p:blipFill rotWithShape="1">
          <a:blip r:embed="rId5"/>
          <a:srcRect l="12456" r="11013" b="-3"/>
          <a:stretch/>
        </p:blipFill>
        <p:spPr>
          <a:xfrm>
            <a:off x="8942470" y="4032403"/>
            <a:ext cx="3249530" cy="2825596"/>
          </a:xfrm>
          <a:custGeom>
            <a:avLst/>
            <a:gdLst/>
            <a:ahLst/>
            <a:cxnLst/>
            <a:rect l="l" t="t" r="r" b="b"/>
            <a:pathLst>
              <a:path w="3249530" h="2825596">
                <a:moveTo>
                  <a:pt x="1914327" y="0"/>
                </a:moveTo>
                <a:lnTo>
                  <a:pt x="1951475" y="3481"/>
                </a:lnTo>
                <a:lnTo>
                  <a:pt x="1987462" y="12769"/>
                </a:lnTo>
                <a:lnTo>
                  <a:pt x="2022289" y="26700"/>
                </a:lnTo>
                <a:lnTo>
                  <a:pt x="2058276" y="44114"/>
                </a:lnTo>
                <a:lnTo>
                  <a:pt x="2091943" y="63850"/>
                </a:lnTo>
                <a:lnTo>
                  <a:pt x="2126772" y="84745"/>
                </a:lnTo>
                <a:lnTo>
                  <a:pt x="2161598" y="103320"/>
                </a:lnTo>
                <a:lnTo>
                  <a:pt x="2196423" y="121895"/>
                </a:lnTo>
                <a:lnTo>
                  <a:pt x="2230090" y="135824"/>
                </a:lnTo>
                <a:lnTo>
                  <a:pt x="2267239" y="145112"/>
                </a:lnTo>
                <a:lnTo>
                  <a:pt x="2303227" y="149755"/>
                </a:lnTo>
                <a:lnTo>
                  <a:pt x="2341537" y="149755"/>
                </a:lnTo>
                <a:lnTo>
                  <a:pt x="2381007" y="147435"/>
                </a:lnTo>
                <a:lnTo>
                  <a:pt x="2420478" y="142791"/>
                </a:lnTo>
                <a:lnTo>
                  <a:pt x="2459948" y="136987"/>
                </a:lnTo>
                <a:lnTo>
                  <a:pt x="2499419" y="132343"/>
                </a:lnTo>
                <a:lnTo>
                  <a:pt x="2538890" y="128860"/>
                </a:lnTo>
                <a:lnTo>
                  <a:pt x="2576038" y="130020"/>
                </a:lnTo>
                <a:lnTo>
                  <a:pt x="2612027" y="134664"/>
                </a:lnTo>
                <a:lnTo>
                  <a:pt x="2646854" y="145112"/>
                </a:lnTo>
                <a:lnTo>
                  <a:pt x="2675876" y="160203"/>
                </a:lnTo>
                <a:lnTo>
                  <a:pt x="2703736" y="179941"/>
                </a:lnTo>
                <a:lnTo>
                  <a:pt x="2728116" y="203157"/>
                </a:lnTo>
                <a:lnTo>
                  <a:pt x="2752496" y="229857"/>
                </a:lnTo>
                <a:lnTo>
                  <a:pt x="2774553" y="257719"/>
                </a:lnTo>
                <a:lnTo>
                  <a:pt x="2796609" y="286742"/>
                </a:lnTo>
                <a:lnTo>
                  <a:pt x="2818667" y="315765"/>
                </a:lnTo>
                <a:lnTo>
                  <a:pt x="2840723" y="343625"/>
                </a:lnTo>
                <a:lnTo>
                  <a:pt x="2863942" y="370325"/>
                </a:lnTo>
                <a:lnTo>
                  <a:pt x="2890644" y="393546"/>
                </a:lnTo>
                <a:lnTo>
                  <a:pt x="2916183" y="414441"/>
                </a:lnTo>
                <a:lnTo>
                  <a:pt x="2945206" y="430693"/>
                </a:lnTo>
                <a:lnTo>
                  <a:pt x="2976549" y="444624"/>
                </a:lnTo>
                <a:lnTo>
                  <a:pt x="3010216" y="456233"/>
                </a:lnTo>
                <a:lnTo>
                  <a:pt x="3045040" y="466681"/>
                </a:lnTo>
                <a:lnTo>
                  <a:pt x="3079870" y="475968"/>
                </a:lnTo>
                <a:lnTo>
                  <a:pt x="3115857" y="485255"/>
                </a:lnTo>
                <a:lnTo>
                  <a:pt x="3149523" y="495703"/>
                </a:lnTo>
                <a:lnTo>
                  <a:pt x="3183190" y="507312"/>
                </a:lnTo>
                <a:lnTo>
                  <a:pt x="3214533" y="521245"/>
                </a:lnTo>
                <a:lnTo>
                  <a:pt x="3242396" y="538657"/>
                </a:lnTo>
                <a:lnTo>
                  <a:pt x="3249530" y="544494"/>
                </a:lnTo>
                <a:lnTo>
                  <a:pt x="3249530" y="2825596"/>
                </a:lnTo>
                <a:lnTo>
                  <a:pt x="329475" y="2825596"/>
                </a:lnTo>
                <a:lnTo>
                  <a:pt x="315765" y="2815178"/>
                </a:lnTo>
                <a:lnTo>
                  <a:pt x="286744" y="2793119"/>
                </a:lnTo>
                <a:lnTo>
                  <a:pt x="257721" y="2771063"/>
                </a:lnTo>
                <a:lnTo>
                  <a:pt x="229859" y="2749005"/>
                </a:lnTo>
                <a:lnTo>
                  <a:pt x="203159" y="2724626"/>
                </a:lnTo>
                <a:lnTo>
                  <a:pt x="179940" y="2700249"/>
                </a:lnTo>
                <a:lnTo>
                  <a:pt x="160205" y="2672387"/>
                </a:lnTo>
                <a:lnTo>
                  <a:pt x="145114" y="2643364"/>
                </a:lnTo>
                <a:lnTo>
                  <a:pt x="134666" y="2608537"/>
                </a:lnTo>
                <a:lnTo>
                  <a:pt x="130022" y="2572550"/>
                </a:lnTo>
                <a:lnTo>
                  <a:pt x="128860" y="2535400"/>
                </a:lnTo>
                <a:lnTo>
                  <a:pt x="132343" y="2495930"/>
                </a:lnTo>
                <a:lnTo>
                  <a:pt x="136987" y="2456459"/>
                </a:lnTo>
                <a:lnTo>
                  <a:pt x="142791" y="2416989"/>
                </a:lnTo>
                <a:lnTo>
                  <a:pt x="147436" y="2377518"/>
                </a:lnTo>
                <a:lnTo>
                  <a:pt x="149757" y="2338047"/>
                </a:lnTo>
                <a:lnTo>
                  <a:pt x="149757" y="2299737"/>
                </a:lnTo>
                <a:lnTo>
                  <a:pt x="145114" y="2263752"/>
                </a:lnTo>
                <a:lnTo>
                  <a:pt x="135826" y="2227763"/>
                </a:lnTo>
                <a:lnTo>
                  <a:pt x="121895" y="2194096"/>
                </a:lnTo>
                <a:lnTo>
                  <a:pt x="104483" y="2159269"/>
                </a:lnTo>
                <a:lnTo>
                  <a:pt x="84745" y="2124445"/>
                </a:lnTo>
                <a:lnTo>
                  <a:pt x="63852" y="2089616"/>
                </a:lnTo>
                <a:lnTo>
                  <a:pt x="44116" y="2055949"/>
                </a:lnTo>
                <a:lnTo>
                  <a:pt x="26702" y="2019962"/>
                </a:lnTo>
                <a:lnTo>
                  <a:pt x="12771" y="1985135"/>
                </a:lnTo>
                <a:lnTo>
                  <a:pt x="3483" y="1949146"/>
                </a:lnTo>
                <a:lnTo>
                  <a:pt x="0" y="1911998"/>
                </a:lnTo>
                <a:lnTo>
                  <a:pt x="3483" y="1874850"/>
                </a:lnTo>
                <a:lnTo>
                  <a:pt x="12771" y="1838863"/>
                </a:lnTo>
                <a:lnTo>
                  <a:pt x="26702" y="1804034"/>
                </a:lnTo>
                <a:lnTo>
                  <a:pt x="44116" y="1768047"/>
                </a:lnTo>
                <a:lnTo>
                  <a:pt x="63852" y="1734381"/>
                </a:lnTo>
                <a:lnTo>
                  <a:pt x="84745" y="1699556"/>
                </a:lnTo>
                <a:lnTo>
                  <a:pt x="104483" y="1664727"/>
                </a:lnTo>
                <a:lnTo>
                  <a:pt x="121895" y="1629900"/>
                </a:lnTo>
                <a:lnTo>
                  <a:pt x="135826" y="1596234"/>
                </a:lnTo>
                <a:lnTo>
                  <a:pt x="145114" y="1560246"/>
                </a:lnTo>
                <a:lnTo>
                  <a:pt x="149757" y="1524259"/>
                </a:lnTo>
                <a:lnTo>
                  <a:pt x="149757" y="1485949"/>
                </a:lnTo>
                <a:lnTo>
                  <a:pt x="147436" y="1446478"/>
                </a:lnTo>
                <a:lnTo>
                  <a:pt x="142791" y="1407008"/>
                </a:lnTo>
                <a:lnTo>
                  <a:pt x="136987" y="1367537"/>
                </a:lnTo>
                <a:lnTo>
                  <a:pt x="132343" y="1328067"/>
                </a:lnTo>
                <a:lnTo>
                  <a:pt x="128860" y="1288596"/>
                </a:lnTo>
                <a:lnTo>
                  <a:pt x="130022" y="1251448"/>
                </a:lnTo>
                <a:lnTo>
                  <a:pt x="134666" y="1215461"/>
                </a:lnTo>
                <a:lnTo>
                  <a:pt x="145114" y="1180632"/>
                </a:lnTo>
                <a:lnTo>
                  <a:pt x="160205" y="1151611"/>
                </a:lnTo>
                <a:lnTo>
                  <a:pt x="179940" y="1123749"/>
                </a:lnTo>
                <a:lnTo>
                  <a:pt x="203159" y="1099370"/>
                </a:lnTo>
                <a:lnTo>
                  <a:pt x="229859" y="1074993"/>
                </a:lnTo>
                <a:lnTo>
                  <a:pt x="257721" y="1052933"/>
                </a:lnTo>
                <a:lnTo>
                  <a:pt x="286744" y="1030877"/>
                </a:lnTo>
                <a:lnTo>
                  <a:pt x="315765" y="1008821"/>
                </a:lnTo>
                <a:lnTo>
                  <a:pt x="344789" y="986763"/>
                </a:lnTo>
                <a:lnTo>
                  <a:pt x="371489" y="963546"/>
                </a:lnTo>
                <a:lnTo>
                  <a:pt x="394708" y="936846"/>
                </a:lnTo>
                <a:lnTo>
                  <a:pt x="415603" y="911305"/>
                </a:lnTo>
                <a:lnTo>
                  <a:pt x="431856" y="882284"/>
                </a:lnTo>
                <a:lnTo>
                  <a:pt x="445787" y="850938"/>
                </a:lnTo>
                <a:lnTo>
                  <a:pt x="457395" y="817272"/>
                </a:lnTo>
                <a:lnTo>
                  <a:pt x="467843" y="782445"/>
                </a:lnTo>
                <a:lnTo>
                  <a:pt x="477132" y="747618"/>
                </a:lnTo>
                <a:lnTo>
                  <a:pt x="486420" y="711631"/>
                </a:lnTo>
                <a:lnTo>
                  <a:pt x="496868" y="677965"/>
                </a:lnTo>
                <a:lnTo>
                  <a:pt x="508476" y="644298"/>
                </a:lnTo>
                <a:lnTo>
                  <a:pt x="522407" y="612955"/>
                </a:lnTo>
                <a:lnTo>
                  <a:pt x="539819" y="585092"/>
                </a:lnTo>
                <a:lnTo>
                  <a:pt x="560715" y="559553"/>
                </a:lnTo>
                <a:lnTo>
                  <a:pt x="586254" y="538657"/>
                </a:lnTo>
                <a:lnTo>
                  <a:pt x="614119" y="521245"/>
                </a:lnTo>
                <a:lnTo>
                  <a:pt x="645460" y="507312"/>
                </a:lnTo>
                <a:lnTo>
                  <a:pt x="679129" y="495703"/>
                </a:lnTo>
                <a:lnTo>
                  <a:pt x="712793" y="485255"/>
                </a:lnTo>
                <a:lnTo>
                  <a:pt x="748782" y="475968"/>
                </a:lnTo>
                <a:lnTo>
                  <a:pt x="783607" y="466681"/>
                </a:lnTo>
                <a:lnTo>
                  <a:pt x="818436" y="456233"/>
                </a:lnTo>
                <a:lnTo>
                  <a:pt x="852101" y="444624"/>
                </a:lnTo>
                <a:lnTo>
                  <a:pt x="883446" y="430693"/>
                </a:lnTo>
                <a:lnTo>
                  <a:pt x="912469" y="414441"/>
                </a:lnTo>
                <a:lnTo>
                  <a:pt x="938008" y="393546"/>
                </a:lnTo>
                <a:lnTo>
                  <a:pt x="964708" y="370325"/>
                </a:lnTo>
                <a:lnTo>
                  <a:pt x="987927" y="343625"/>
                </a:lnTo>
                <a:lnTo>
                  <a:pt x="1009985" y="315765"/>
                </a:lnTo>
                <a:lnTo>
                  <a:pt x="1032041" y="286742"/>
                </a:lnTo>
                <a:lnTo>
                  <a:pt x="1054097" y="257719"/>
                </a:lnTo>
                <a:lnTo>
                  <a:pt x="1076156" y="229857"/>
                </a:lnTo>
                <a:lnTo>
                  <a:pt x="1100534" y="203157"/>
                </a:lnTo>
                <a:lnTo>
                  <a:pt x="1124914" y="179941"/>
                </a:lnTo>
                <a:lnTo>
                  <a:pt x="1152776" y="160203"/>
                </a:lnTo>
                <a:lnTo>
                  <a:pt x="1181798" y="145112"/>
                </a:lnTo>
                <a:lnTo>
                  <a:pt x="1216625" y="134664"/>
                </a:lnTo>
                <a:lnTo>
                  <a:pt x="1252613" y="130020"/>
                </a:lnTo>
                <a:lnTo>
                  <a:pt x="1289760" y="128860"/>
                </a:lnTo>
                <a:lnTo>
                  <a:pt x="1329231" y="132343"/>
                </a:lnTo>
                <a:lnTo>
                  <a:pt x="1368702" y="136987"/>
                </a:lnTo>
                <a:lnTo>
                  <a:pt x="1408174" y="142791"/>
                </a:lnTo>
                <a:lnTo>
                  <a:pt x="1447643" y="147435"/>
                </a:lnTo>
                <a:lnTo>
                  <a:pt x="1487113" y="149755"/>
                </a:lnTo>
                <a:lnTo>
                  <a:pt x="1525423" y="149755"/>
                </a:lnTo>
                <a:lnTo>
                  <a:pt x="1561413" y="145112"/>
                </a:lnTo>
                <a:lnTo>
                  <a:pt x="1597402" y="135824"/>
                </a:lnTo>
                <a:lnTo>
                  <a:pt x="1632227" y="121895"/>
                </a:lnTo>
                <a:lnTo>
                  <a:pt x="1667054" y="103320"/>
                </a:lnTo>
                <a:lnTo>
                  <a:pt x="1701880" y="84745"/>
                </a:lnTo>
                <a:lnTo>
                  <a:pt x="1736707" y="63850"/>
                </a:lnTo>
                <a:lnTo>
                  <a:pt x="1770374" y="44114"/>
                </a:lnTo>
                <a:lnTo>
                  <a:pt x="1806363" y="26700"/>
                </a:lnTo>
                <a:lnTo>
                  <a:pt x="1841188" y="12769"/>
                </a:lnTo>
                <a:lnTo>
                  <a:pt x="1877177" y="3481"/>
                </a:lnTo>
                <a:close/>
              </a:path>
            </a:pathLst>
          </a:custGeom>
        </p:spPr>
      </p:pic>
    </p:spTree>
    <p:extLst>
      <p:ext uri="{BB962C8B-B14F-4D97-AF65-F5344CB8AC3E}">
        <p14:creationId xmlns:p14="http://schemas.microsoft.com/office/powerpoint/2010/main" val="1133556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9" name="Rectangle 75">
            <a:extLst>
              <a:ext uri="{FF2B5EF4-FFF2-40B4-BE49-F238E27FC236}">
                <a16:creationId xmlns:a16="http://schemas.microsoft.com/office/drawing/2014/main" id="{241355E4-BBC8-4D91-B98F-520161421D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8" name="Rectangle 77">
            <a:extLst>
              <a:ext uri="{FF2B5EF4-FFF2-40B4-BE49-F238E27FC236}">
                <a16:creationId xmlns:a16="http://schemas.microsoft.com/office/drawing/2014/main" id="{8B5ACD8B-6472-4DA1-A73E-FDEE7479FB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 name="Freeform 11">
            <a:extLst>
              <a:ext uri="{FF2B5EF4-FFF2-40B4-BE49-F238E27FC236}">
                <a16:creationId xmlns:a16="http://schemas.microsoft.com/office/drawing/2014/main" id="{D5CD9A4E-BB63-4352-A792-45E1F1402A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48664" y="0"/>
            <a:ext cx="4643336"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a:extLst>
              <a:ext uri="{FF2B5EF4-FFF2-40B4-BE49-F238E27FC236}">
                <a16:creationId xmlns:a16="http://schemas.microsoft.com/office/drawing/2014/main" id="{28E2A2B5-CD02-4DBD-9B0A-7E7A0B46A014}"/>
              </a:ext>
            </a:extLst>
          </p:cNvPr>
          <p:cNvSpPr>
            <a:spLocks noGrp="1"/>
          </p:cNvSpPr>
          <p:nvPr>
            <p:ph type="title"/>
          </p:nvPr>
        </p:nvSpPr>
        <p:spPr>
          <a:xfrm>
            <a:off x="8324996" y="257174"/>
            <a:ext cx="3090672" cy="793413"/>
          </a:xfrm>
        </p:spPr>
        <p:txBody>
          <a:bodyPr anchor="b">
            <a:normAutofit fontScale="90000"/>
          </a:bodyPr>
          <a:lstStyle/>
          <a:p>
            <a:r>
              <a:rPr lang="en-US" sz="1900" dirty="0" err="1">
                <a:solidFill>
                  <a:schemeClr val="accent1"/>
                </a:solidFill>
              </a:rPr>
              <a:t>Leuke</a:t>
            </a:r>
            <a:r>
              <a:rPr lang="en-US" sz="1900" dirty="0">
                <a:solidFill>
                  <a:schemeClr val="accent1"/>
                </a:solidFill>
              </a:rPr>
              <a:t> </a:t>
            </a:r>
            <a:r>
              <a:rPr lang="en-US" sz="1900" dirty="0" err="1">
                <a:solidFill>
                  <a:schemeClr val="accent1"/>
                </a:solidFill>
              </a:rPr>
              <a:t>activiteit</a:t>
            </a:r>
            <a:r>
              <a:rPr lang="en-US" sz="1900" dirty="0">
                <a:solidFill>
                  <a:schemeClr val="accent1"/>
                </a:solidFill>
              </a:rPr>
              <a:t> met kids</a:t>
            </a:r>
            <a:br>
              <a:rPr lang="en-US" sz="1900" dirty="0">
                <a:solidFill>
                  <a:schemeClr val="accent1"/>
                </a:solidFill>
              </a:rPr>
            </a:br>
            <a:r>
              <a:rPr lang="en-US" sz="1900" dirty="0">
                <a:solidFill>
                  <a:schemeClr val="accent1"/>
                </a:solidFill>
              </a:rPr>
              <a:t>Paintball Gent</a:t>
            </a:r>
            <a:br>
              <a:rPr lang="en-US" sz="1900" dirty="0">
                <a:solidFill>
                  <a:schemeClr val="accent1"/>
                </a:solidFill>
              </a:rPr>
            </a:br>
            <a:endParaRPr lang="en-US" sz="1900" dirty="0">
              <a:solidFill>
                <a:schemeClr val="accent1"/>
              </a:solidFill>
            </a:endParaRPr>
          </a:p>
        </p:txBody>
      </p:sp>
      <p:pic>
        <p:nvPicPr>
          <p:cNvPr id="14" name="Picture 13" descr="A person posing for the camera&#10;&#10;Description automatically generated">
            <a:extLst>
              <a:ext uri="{FF2B5EF4-FFF2-40B4-BE49-F238E27FC236}">
                <a16:creationId xmlns:a16="http://schemas.microsoft.com/office/drawing/2014/main" id="{DF8899EA-9418-48E0-B1E0-3A9462DA0D30}"/>
              </a:ext>
            </a:extLst>
          </p:cNvPr>
          <p:cNvPicPr>
            <a:picLocks noChangeAspect="1"/>
          </p:cNvPicPr>
          <p:nvPr/>
        </p:nvPicPr>
        <p:blipFill>
          <a:blip r:embed="rId2"/>
          <a:stretch>
            <a:fillRect/>
          </a:stretch>
        </p:blipFill>
        <p:spPr>
          <a:xfrm>
            <a:off x="466725" y="964863"/>
            <a:ext cx="3325891" cy="2378012"/>
          </a:xfrm>
          <a:prstGeom prst="rect">
            <a:avLst/>
          </a:prstGeom>
        </p:spPr>
      </p:pic>
      <p:pic>
        <p:nvPicPr>
          <p:cNvPr id="15" name="Picture 14" descr="A picture containing indoor, man, grass, air&#10;&#10;Description automatically generated">
            <a:extLst>
              <a:ext uri="{FF2B5EF4-FFF2-40B4-BE49-F238E27FC236}">
                <a16:creationId xmlns:a16="http://schemas.microsoft.com/office/drawing/2014/main" id="{9B5A292F-EB82-4DB0-BF22-395A841C81D0}"/>
              </a:ext>
            </a:extLst>
          </p:cNvPr>
          <p:cNvPicPr>
            <a:picLocks noChangeAspect="1"/>
          </p:cNvPicPr>
          <p:nvPr/>
        </p:nvPicPr>
        <p:blipFill>
          <a:blip r:embed="rId3"/>
          <a:stretch>
            <a:fillRect/>
          </a:stretch>
        </p:blipFill>
        <p:spPr>
          <a:xfrm>
            <a:off x="3894794" y="964863"/>
            <a:ext cx="3573516" cy="2378012"/>
          </a:xfrm>
          <a:prstGeom prst="rect">
            <a:avLst/>
          </a:prstGeom>
        </p:spPr>
      </p:pic>
      <p:pic>
        <p:nvPicPr>
          <p:cNvPr id="13" name="Picture 12" descr="A person wearing a mask&#10;&#10;Description automatically generated">
            <a:extLst>
              <a:ext uri="{FF2B5EF4-FFF2-40B4-BE49-F238E27FC236}">
                <a16:creationId xmlns:a16="http://schemas.microsoft.com/office/drawing/2014/main" id="{E1AFB085-95FB-4E43-8B67-DED6130B4C21}"/>
              </a:ext>
            </a:extLst>
          </p:cNvPr>
          <p:cNvPicPr>
            <a:picLocks noChangeAspect="1"/>
          </p:cNvPicPr>
          <p:nvPr/>
        </p:nvPicPr>
        <p:blipFill>
          <a:blip r:embed="rId4"/>
          <a:stretch>
            <a:fillRect/>
          </a:stretch>
        </p:blipFill>
        <p:spPr>
          <a:xfrm>
            <a:off x="1527081" y="3709405"/>
            <a:ext cx="4735426" cy="2815219"/>
          </a:xfrm>
          <a:prstGeom prst="rect">
            <a:avLst/>
          </a:prstGeom>
        </p:spPr>
      </p:pic>
      <p:sp>
        <p:nvSpPr>
          <p:cNvPr id="18" name="Content Placeholder 8">
            <a:extLst>
              <a:ext uri="{FF2B5EF4-FFF2-40B4-BE49-F238E27FC236}">
                <a16:creationId xmlns:a16="http://schemas.microsoft.com/office/drawing/2014/main" id="{175E821F-757C-4B7B-9A30-38C83D5FEDDB}"/>
              </a:ext>
            </a:extLst>
          </p:cNvPr>
          <p:cNvSpPr>
            <a:spLocks noGrp="1"/>
          </p:cNvSpPr>
          <p:nvPr>
            <p:ph idx="1"/>
          </p:nvPr>
        </p:nvSpPr>
        <p:spPr>
          <a:xfrm>
            <a:off x="8339327" y="1136314"/>
            <a:ext cx="3557397" cy="5464512"/>
          </a:xfrm>
        </p:spPr>
        <p:txBody>
          <a:bodyPr>
            <a:normAutofit/>
          </a:bodyPr>
          <a:lstStyle/>
          <a:p>
            <a:pPr marL="0" indent="0">
              <a:lnSpc>
                <a:spcPct val="100000"/>
              </a:lnSpc>
              <a:buNone/>
            </a:pPr>
            <a:r>
              <a:rPr lang="nl-NL" sz="1400" dirty="0">
                <a:solidFill>
                  <a:srgbClr val="FFFFFF"/>
                </a:solidFill>
              </a:rPr>
              <a:t>Paintball Gent is het grootste indoor paintball-terrein in België! Sinds 2005 dé locatie voor indoor paintball. Een gigantisch speelveld, goed onderhouden materiaal en een professioneel team zorgen ervoor dat jij en vrienden zich volop kunnen uitleven. De coolste groepsactiviteit in Gent!</a:t>
            </a:r>
          </a:p>
          <a:p>
            <a:pPr marL="0" indent="0">
              <a:lnSpc>
                <a:spcPct val="100000"/>
              </a:lnSpc>
              <a:buNone/>
            </a:pPr>
            <a:r>
              <a:rPr lang="nl-NL" sz="1400" dirty="0">
                <a:solidFill>
                  <a:srgbClr val="FFFFFF"/>
                </a:solidFill>
              </a:rPr>
              <a:t>Voor slechts 30 euro per persoon kan je je volop uitleven op ons gigantische indoor speelveld. Ook inbegrepen: een paintballgeweer, een paintballmasker, een propere overall in je eigen maat, 100 paintballs en een B.A.-verzekering.</a:t>
            </a:r>
          </a:p>
          <a:p>
            <a:pPr marL="0" indent="0">
              <a:lnSpc>
                <a:spcPct val="100000"/>
              </a:lnSpc>
              <a:buNone/>
            </a:pPr>
            <a:r>
              <a:rPr lang="nl-NL" sz="1400" dirty="0">
                <a:solidFill>
                  <a:srgbClr val="FFFFFF"/>
                </a:solidFill>
              </a:rPr>
              <a:t>Een sessie duurt ongeveer drie uur, dit is inclusief briefing en pauze in het midden. Per dag zijn er drie sessies mogelijk:</a:t>
            </a:r>
          </a:p>
          <a:p>
            <a:pPr marL="0" indent="0">
              <a:lnSpc>
                <a:spcPct val="100000"/>
              </a:lnSpc>
              <a:buNone/>
            </a:pPr>
            <a:r>
              <a:rPr lang="nl-NL" sz="1400" dirty="0">
                <a:solidFill>
                  <a:srgbClr val="FFFFFF"/>
                </a:solidFill>
              </a:rPr>
              <a:t>10u00 – 13u00</a:t>
            </a:r>
          </a:p>
          <a:p>
            <a:pPr marL="0" indent="0">
              <a:lnSpc>
                <a:spcPct val="100000"/>
              </a:lnSpc>
              <a:buNone/>
            </a:pPr>
            <a:r>
              <a:rPr lang="nl-NL" sz="1400" dirty="0">
                <a:solidFill>
                  <a:srgbClr val="FFFFFF"/>
                </a:solidFill>
              </a:rPr>
              <a:t>14u00 – 17u00</a:t>
            </a:r>
          </a:p>
          <a:p>
            <a:pPr marL="0" indent="0">
              <a:lnSpc>
                <a:spcPct val="100000"/>
              </a:lnSpc>
              <a:buNone/>
            </a:pPr>
            <a:r>
              <a:rPr lang="nl-NL" sz="1400" dirty="0">
                <a:solidFill>
                  <a:srgbClr val="FFFFFF"/>
                </a:solidFill>
              </a:rPr>
              <a:t>18u00 – 21u00</a:t>
            </a:r>
          </a:p>
          <a:p>
            <a:pPr marL="0" indent="0">
              <a:lnSpc>
                <a:spcPct val="100000"/>
              </a:lnSpc>
              <a:buNone/>
            </a:pPr>
            <a:endParaRPr lang="en-US" sz="1400" dirty="0">
              <a:solidFill>
                <a:srgbClr val="FFFFFF"/>
              </a:solidFill>
            </a:endParaRPr>
          </a:p>
          <a:p>
            <a:pPr>
              <a:lnSpc>
                <a:spcPct val="100000"/>
              </a:lnSpc>
            </a:pPr>
            <a:endParaRPr lang="en-US" sz="1200" dirty="0">
              <a:solidFill>
                <a:srgbClr val="FFFFFF"/>
              </a:solidFill>
            </a:endParaRPr>
          </a:p>
        </p:txBody>
      </p:sp>
    </p:spTree>
    <p:extLst>
      <p:ext uri="{BB962C8B-B14F-4D97-AF65-F5344CB8AC3E}">
        <p14:creationId xmlns:p14="http://schemas.microsoft.com/office/powerpoint/2010/main" val="3523738872"/>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docProps/app.xml><?xml version="1.0" encoding="utf-8"?>
<Properties xmlns="http://schemas.openxmlformats.org/officeDocument/2006/extended-properties" xmlns:vt="http://schemas.openxmlformats.org/officeDocument/2006/docPropsVTypes">
  <TotalTime>17</TotalTime>
  <Words>307</Words>
  <Application>Microsoft Office PowerPoint</Application>
  <PresentationFormat>Widescreen</PresentationFormat>
  <Paragraphs>41</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Arial Nova</vt:lpstr>
      <vt:lpstr>Calibri</vt:lpstr>
      <vt:lpstr>Gill Sans MT</vt:lpstr>
      <vt:lpstr>Impact</vt:lpstr>
      <vt:lpstr>Badge</vt:lpstr>
      <vt:lpstr>Een dagje uit in oost-vlaanderen  </vt:lpstr>
      <vt:lpstr>De  hoofdstad  van de provincie  oost-vlaanderen  is  gent</vt:lpstr>
      <vt:lpstr>En hier is oost-vlaanderen</vt:lpstr>
      <vt:lpstr>Bezienswaardigheden in  oost-vlaanderen</vt:lpstr>
      <vt:lpstr>streekgerechten</vt:lpstr>
      <vt:lpstr>Leuke activiteit met kids Paintball Gent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Een dagje uit in oost-vlaanderen  </dc:title>
  <dc:creator>Jugaru, Iolanda</dc:creator>
  <cp:lastModifiedBy>Jugaru, Iolanda</cp:lastModifiedBy>
  <cp:revision>7</cp:revision>
  <dcterms:created xsi:type="dcterms:W3CDTF">2020-05-24T13:23:07Z</dcterms:created>
  <dcterms:modified xsi:type="dcterms:W3CDTF">2020-05-24T13:41:23Z</dcterms:modified>
</cp:coreProperties>
</file>