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18DB00-47F4-491C-9D7E-F7C643FE9DA0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79E470-15DC-48A8-AF92-F3D550997FEA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2132856"/>
            <a:ext cx="6477000" cy="1828800"/>
          </a:xfrm>
        </p:spPr>
        <p:txBody>
          <a:bodyPr/>
          <a:lstStyle/>
          <a:p>
            <a:r>
              <a:rPr lang="nl-BE" dirty="0" smtClean="0">
                <a:latin typeface="Bahnschrift" panose="020B0502040204020203" pitchFamily="34" charset="0"/>
              </a:rPr>
              <a:t>Een dagje uit in ..</a:t>
            </a:r>
            <a:br>
              <a:rPr lang="nl-BE" dirty="0" smtClean="0">
                <a:latin typeface="Bahnschrift" panose="020B0502040204020203" pitchFamily="34" charset="0"/>
              </a:rPr>
            </a:br>
            <a:r>
              <a:rPr lang="nl-BE" dirty="0">
                <a:latin typeface="Bahnschrift" panose="020B0502040204020203" pitchFamily="34" charset="0"/>
              </a:rPr>
              <a:t> </a:t>
            </a:r>
            <a:r>
              <a:rPr lang="nl-BE" dirty="0" smtClean="0">
                <a:latin typeface="Bahnschrift" panose="020B0502040204020203" pitchFamily="34" charset="0"/>
              </a:rPr>
              <a:t>            Waals-Brabant!</a:t>
            </a:r>
            <a:endParaRPr lang="nl-BE" dirty="0">
              <a:latin typeface="Bahnschrift" panose="020B050204020402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Yana Geysels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00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Bezienswaardigheden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De leeuw van </a:t>
            </a:r>
            <a:r>
              <a:rPr lang="nl-BE" dirty="0"/>
              <a:t>W</a:t>
            </a:r>
            <a:r>
              <a:rPr lang="nl-BE" dirty="0" smtClean="0"/>
              <a:t>aterloo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/>
              <a:t>Petit Train du </a:t>
            </a:r>
            <a:r>
              <a:rPr lang="nl-BE" dirty="0" err="1" smtClean="0"/>
              <a:t>Bonheur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/>
              <a:t>Grotten van </a:t>
            </a:r>
            <a:r>
              <a:rPr lang="nl-BE" dirty="0" err="1"/>
              <a:t>Folx</a:t>
            </a:r>
            <a:r>
              <a:rPr lang="nl-BE" dirty="0"/>
              <a:t>-les-</a:t>
            </a:r>
            <a:r>
              <a:rPr lang="nl-BE" dirty="0" err="1"/>
              <a:t>Caves</a:t>
            </a:r>
            <a:endParaRPr lang="nl-BE" dirty="0"/>
          </a:p>
        </p:txBody>
      </p:sp>
      <p:pic>
        <p:nvPicPr>
          <p:cNvPr id="1026" name="Picture 2" descr="Eigenbrakel daagt Michelin voor rechter: &quot;Leeuw van Waterloo sta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2074626" cy="11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1368152" cy="182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26" y="5301208"/>
            <a:ext cx="1800199" cy="125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2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streekgerechten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785837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Voor lunch staat </a:t>
            </a:r>
            <a:r>
              <a:rPr lang="nl-BE" dirty="0" err="1" smtClean="0"/>
              <a:t>le</a:t>
            </a:r>
            <a:r>
              <a:rPr lang="nl-BE" dirty="0" smtClean="0"/>
              <a:t> Vete </a:t>
            </a:r>
            <a:r>
              <a:rPr lang="nl-BE" dirty="0" err="1" smtClean="0"/>
              <a:t>Trëpe</a:t>
            </a:r>
            <a:r>
              <a:rPr lang="nl-BE" dirty="0" smtClean="0"/>
              <a:t> op het menu.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En voor drankje krijgen we een glas big mama stout.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72816"/>
            <a:ext cx="1353003" cy="154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004814" cy="20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streekgerechten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Voor dessert krijgen we </a:t>
            </a:r>
            <a:r>
              <a:rPr lang="nl-BE" dirty="0" err="1" smtClean="0"/>
              <a:t>Stofé</a:t>
            </a:r>
            <a:r>
              <a:rPr lang="nl-BE" dirty="0" smtClean="0"/>
              <a:t> taart.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Voor het hartige 4-uurtje is </a:t>
            </a:r>
            <a:r>
              <a:rPr lang="nl-BE" dirty="0"/>
              <a:t>het La </a:t>
            </a:r>
            <a:r>
              <a:rPr lang="nl-BE" dirty="0" err="1" smtClean="0"/>
              <a:t>noix</a:t>
            </a:r>
            <a:r>
              <a:rPr lang="nl-BE" dirty="0" smtClean="0"/>
              <a:t> </a:t>
            </a:r>
            <a:r>
              <a:rPr lang="nl-BE" dirty="0"/>
              <a:t>de </a:t>
            </a:r>
            <a:r>
              <a:rPr lang="nl-BE" dirty="0" err="1" smtClean="0"/>
              <a:t>Piétrain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168352" cy="17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29990"/>
            <a:ext cx="3024336" cy="222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16">
            <a:off x="6739828" y="1628800"/>
            <a:ext cx="2255644" cy="16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Boulevard </a:t>
            </a:r>
            <a:r>
              <a:rPr lang="fr-FR" dirty="0"/>
              <a:t>de l'Europe 100, 1300 </a:t>
            </a:r>
            <a:r>
              <a:rPr lang="fr-FR" dirty="0" smtClean="0"/>
              <a:t>Wav</a:t>
            </a:r>
            <a:r>
              <a:rPr lang="fr-FR" dirty="0" smtClean="0">
                <a:solidFill>
                  <a:schemeClr val="bg1"/>
                </a:solidFill>
              </a:rPr>
              <a:t>re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Super leuk pretpark met attracties voor iedereen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   Kind: €34,50 ; Volwassene: €39,50</a:t>
            </a:r>
          </a:p>
          <a:p>
            <a:pPr marL="0" indent="0">
              <a:buNone/>
            </a:pPr>
            <a:r>
              <a:rPr lang="nl-BE" dirty="0" smtClean="0"/>
              <a:t>    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10U – 18U/19U</a:t>
            </a:r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8" y="2043326"/>
            <a:ext cx="360040" cy="51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9" r="37902"/>
          <a:stretch/>
        </p:blipFill>
        <p:spPr bwMode="auto">
          <a:xfrm>
            <a:off x="587549" y="3140968"/>
            <a:ext cx="360040" cy="5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5" y="4276345"/>
            <a:ext cx="411551" cy="44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0" y="5373216"/>
            <a:ext cx="606273" cy="60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079965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736304" cy="106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185">
            <a:off x="3923928" y="5079965"/>
            <a:ext cx="2198018" cy="149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138" y="0"/>
            <a:ext cx="99461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</TotalTime>
  <Words>95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Mediaan</vt:lpstr>
      <vt:lpstr>Een dagje uit in ..              Waals-Brabant!</vt:lpstr>
      <vt:lpstr>Bezienswaardigheden</vt:lpstr>
      <vt:lpstr>De streekgerechten</vt:lpstr>
      <vt:lpstr>De streekgerechten</vt:lpstr>
      <vt:lpstr>Activiteit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dagje uit in ..              Waals-Brabant!</dc:title>
  <dc:creator>Els Rossaert</dc:creator>
  <cp:lastModifiedBy>Margot</cp:lastModifiedBy>
  <cp:revision>7</cp:revision>
  <dcterms:created xsi:type="dcterms:W3CDTF">2020-05-07T12:57:56Z</dcterms:created>
  <dcterms:modified xsi:type="dcterms:W3CDTF">2020-05-07T16:40:17Z</dcterms:modified>
</cp:coreProperties>
</file>