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69" r:id="rId8"/>
    <p:sldId id="264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69" autoAdjust="0"/>
  </p:normalViewPr>
  <p:slideViewPr>
    <p:cSldViewPr>
      <p:cViewPr varScale="1">
        <p:scale>
          <a:sx n="71" d="100"/>
          <a:sy n="71" d="100"/>
        </p:scale>
        <p:origin x="-96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2FB-83C0-4633-804F-BCD45F066E7B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66AF-9903-4E48-8A44-FAAB647B54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079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2FB-83C0-4633-804F-BCD45F066E7B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66AF-9903-4E48-8A44-FAAB647B54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610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2FB-83C0-4633-804F-BCD45F066E7B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66AF-9903-4E48-8A44-FAAB647B54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87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2FB-83C0-4633-804F-BCD45F066E7B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66AF-9903-4E48-8A44-FAAB647B54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176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2FB-83C0-4633-804F-BCD45F066E7B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66AF-9903-4E48-8A44-FAAB647B54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01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2FB-83C0-4633-804F-BCD45F066E7B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66AF-9903-4E48-8A44-FAAB647B54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280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2FB-83C0-4633-804F-BCD45F066E7B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66AF-9903-4E48-8A44-FAAB647B54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965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2FB-83C0-4633-804F-BCD45F066E7B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66AF-9903-4E48-8A44-FAAB647B54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6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2FB-83C0-4633-804F-BCD45F066E7B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66AF-9903-4E48-8A44-FAAB647B54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819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2FB-83C0-4633-804F-BCD45F066E7B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66AF-9903-4E48-8A44-FAAB647B54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632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2FB-83C0-4633-804F-BCD45F066E7B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66AF-9903-4E48-8A44-FAAB647B54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889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732FB-83C0-4633-804F-BCD45F066E7B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66AF-9903-4E48-8A44-FAAB647B54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645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028384" cy="53522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1918" y="248883"/>
            <a:ext cx="7772400" cy="1019877"/>
          </a:xfrm>
        </p:spPr>
        <p:txBody>
          <a:bodyPr>
            <a:normAutofit fontScale="90000"/>
          </a:bodyPr>
          <a:lstStyle/>
          <a:p>
            <a:r>
              <a:rPr lang="nl-BE" i="1" dirty="0" smtClean="0">
                <a:solidFill>
                  <a:schemeClr val="tx2">
                    <a:lumMod val="50000"/>
                  </a:schemeClr>
                </a:solidFill>
              </a:rPr>
              <a:t>Dagje uit in de provincie </a:t>
            </a:r>
            <a:br>
              <a:rPr lang="nl-BE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nl-BE" sz="4800" b="1" i="1" dirty="0" smtClean="0">
                <a:solidFill>
                  <a:schemeClr val="tx2">
                    <a:lumMod val="50000"/>
                  </a:schemeClr>
                </a:solidFill>
              </a:rPr>
              <a:t>ANTWERPEN</a:t>
            </a:r>
            <a:r>
              <a:rPr lang="nl-BE" i="1" dirty="0" smtClean="0">
                <a:solidFill>
                  <a:schemeClr val="tx2">
                    <a:lumMod val="50000"/>
                  </a:schemeClr>
                </a:solidFill>
              </a:rPr>
              <a:t>!!</a:t>
            </a:r>
            <a:endParaRPr lang="nl-BE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7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2856761" cy="16741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</a:t>
            </a:r>
            <a:r>
              <a:rPr lang="nl-BE" dirty="0" smtClean="0"/>
              <a:t>nformatie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smtClean="0"/>
              <a:t>Adres: </a:t>
            </a:r>
            <a:r>
              <a:rPr lang="nl-BE" dirty="0" err="1" smtClean="0"/>
              <a:t>Moerelei</a:t>
            </a:r>
            <a:r>
              <a:rPr lang="nl-BE" dirty="0" smtClean="0"/>
              <a:t> 117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2610 </a:t>
            </a:r>
            <a:r>
              <a:rPr lang="nl-BE" dirty="0" err="1" smtClean="0"/>
              <a:t>Wilrijk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                               Prijs: 2euro voor een halve dag</a:t>
            </a:r>
          </a:p>
          <a:p>
            <a:pPr marL="0" indent="0">
              <a:buNone/>
            </a:pPr>
            <a:r>
              <a:rPr lang="nl-BE" dirty="0" smtClean="0"/>
              <a:t>                                         abonnement 25euro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                 Openingsuren: ma –vr 16u tot 21u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                         zat – zon 10u tot 16u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1696888" cy="17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2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dirty="0" smtClean="0"/>
              <a:t>Waarom??</a:t>
            </a:r>
            <a:endParaRPr lang="nl-BE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        </a:t>
            </a:r>
            <a:r>
              <a:rPr lang="nl-BE" sz="4000" b="1" dirty="0" smtClean="0"/>
              <a:t>Een wielerpiste van 330 meter!</a:t>
            </a:r>
            <a:endParaRPr lang="nl-BE" sz="4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866117" cy="36495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6872"/>
            <a:ext cx="3556000" cy="364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81475"/>
            <a:ext cx="4762500" cy="26765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nl-BE" sz="4000" b="1" dirty="0" smtClean="0"/>
              <a:t>BMX en </a:t>
            </a:r>
            <a:r>
              <a:rPr lang="nl-BE" sz="4000" b="1" dirty="0" err="1" smtClean="0"/>
              <a:t>skeelerparcour</a:t>
            </a:r>
            <a:r>
              <a:rPr lang="nl-BE" sz="4000" b="1" dirty="0" smtClean="0"/>
              <a:t>!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504056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991600" cy="6743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8000" dirty="0" smtClean="0"/>
              <a:t>Wie gaat er mee ??</a:t>
            </a:r>
            <a:endParaRPr lang="nl-BE" sz="8000" dirty="0"/>
          </a:p>
        </p:txBody>
      </p:sp>
    </p:spTree>
    <p:extLst>
      <p:ext uri="{BB962C8B-B14F-4D97-AF65-F5344CB8AC3E}">
        <p14:creationId xmlns:p14="http://schemas.microsoft.com/office/powerpoint/2010/main" val="288462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BEZIENSWAARDIGHEDEN</a:t>
            </a:r>
            <a:endParaRPr lang="nl-BE" sz="5400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5400" dirty="0" smtClean="0"/>
              <a:t>Standbeeld van </a:t>
            </a:r>
            <a:r>
              <a:rPr lang="nl-BE" sz="5400" dirty="0" err="1" smtClean="0"/>
              <a:t>Nello</a:t>
            </a:r>
            <a:r>
              <a:rPr lang="nl-BE" sz="5400" dirty="0" smtClean="0"/>
              <a:t> en </a:t>
            </a:r>
            <a:r>
              <a:rPr lang="nl-BE" sz="5400" dirty="0" err="1" smtClean="0"/>
              <a:t>Patrasche</a:t>
            </a:r>
            <a:endParaRPr lang="nl-BE" sz="5400" dirty="0" smtClean="0"/>
          </a:p>
          <a:p>
            <a:r>
              <a:rPr lang="nl-BE" sz="5400" dirty="0" smtClean="0"/>
              <a:t>Strand van Sint Anneke</a:t>
            </a:r>
          </a:p>
          <a:p>
            <a:r>
              <a:rPr lang="nl-BE" sz="5400" dirty="0" err="1" smtClean="0"/>
              <a:t>Bosuilstadion</a:t>
            </a:r>
            <a:endParaRPr lang="nl-BE" sz="5400" dirty="0" smtClean="0"/>
          </a:p>
          <a:p>
            <a:endParaRPr lang="nl-BE" dirty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19903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Standbeeld van </a:t>
            </a:r>
            <a:r>
              <a:rPr lang="nl-BE" dirty="0" err="1" smtClean="0"/>
              <a:t>Nello</a:t>
            </a:r>
            <a:r>
              <a:rPr lang="nl-BE" dirty="0" smtClean="0"/>
              <a:t> en </a:t>
            </a:r>
            <a:r>
              <a:rPr lang="nl-BE" dirty="0" err="1" smtClean="0"/>
              <a:t>Patrasche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256657" cy="4853952"/>
          </a:xfrm>
        </p:spPr>
      </p:pic>
    </p:spTree>
    <p:extLst>
      <p:ext uri="{BB962C8B-B14F-4D97-AF65-F5344CB8AC3E}">
        <p14:creationId xmlns:p14="http://schemas.microsoft.com/office/powerpoint/2010/main" val="146524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Strand van </a:t>
            </a:r>
            <a:r>
              <a:rPr lang="nl-BE" dirty="0"/>
              <a:t>S</a:t>
            </a:r>
            <a:r>
              <a:rPr lang="nl-BE" dirty="0" smtClean="0"/>
              <a:t>int Anneke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9194"/>
            <a:ext cx="8064896" cy="5380121"/>
          </a:xfrm>
        </p:spPr>
      </p:pic>
    </p:spTree>
    <p:extLst>
      <p:ext uri="{BB962C8B-B14F-4D97-AF65-F5344CB8AC3E}">
        <p14:creationId xmlns:p14="http://schemas.microsoft.com/office/powerpoint/2010/main" val="380321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Bosuilstadion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84784"/>
            <a:ext cx="8625880" cy="4846176"/>
          </a:xfrm>
        </p:spPr>
      </p:pic>
    </p:spTree>
    <p:extLst>
      <p:ext uri="{BB962C8B-B14F-4D97-AF65-F5344CB8AC3E}">
        <p14:creationId xmlns:p14="http://schemas.microsoft.com/office/powerpoint/2010/main" val="71515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64882"/>
            <a:ext cx="4287983" cy="49931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ETEN EN DRINKEN</a:t>
            </a:r>
            <a:endParaRPr lang="nl-BE" sz="54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 smtClean="0"/>
              <a:t>FRIETJES IN HET FRIETKOTMUSEUM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62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Mijn papa drinkt daarbij een Antwerps biertje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36712"/>
            <a:ext cx="3869177" cy="580630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5536" y="251937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Maar ik drink liever cola!</a:t>
            </a:r>
            <a:endParaRPr lang="nl-BE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86" y="1023722"/>
            <a:ext cx="3493274" cy="58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Antwerpse handjes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4525963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32835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91" y="1844824"/>
            <a:ext cx="6727597" cy="3096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6000" b="1" dirty="0" smtClean="0"/>
              <a:t>LEUK VOOR KINDEREN</a:t>
            </a:r>
            <a:r>
              <a:rPr lang="nl-BE" sz="5300" dirty="0" smtClean="0"/>
              <a:t/>
            </a:r>
            <a:br>
              <a:rPr lang="nl-BE" sz="5300" dirty="0" smtClean="0"/>
            </a:br>
            <a:r>
              <a:rPr lang="nl-BE" sz="3100" dirty="0" smtClean="0"/>
              <a:t>(en voor mama’s en papa’s)</a:t>
            </a:r>
            <a:endParaRPr lang="nl-BE" sz="31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4581128"/>
            <a:ext cx="8003232" cy="21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b="1" dirty="0" smtClean="0"/>
              <a:t>      </a:t>
            </a:r>
          </a:p>
          <a:p>
            <a:pPr marL="0" indent="0">
              <a:buNone/>
            </a:pPr>
            <a:r>
              <a:rPr lang="nl-BE" sz="3600" b="1" dirty="0"/>
              <a:t> </a:t>
            </a:r>
            <a:r>
              <a:rPr lang="nl-BE" sz="3600" b="1" dirty="0" smtClean="0"/>
              <a:t>        Het provinciaal wielercentrum!</a:t>
            </a:r>
            <a:endParaRPr lang="nl-BE" sz="3600" b="1" dirty="0"/>
          </a:p>
        </p:txBody>
      </p:sp>
    </p:spTree>
    <p:extLst>
      <p:ext uri="{BB962C8B-B14F-4D97-AF65-F5344CB8AC3E}">
        <p14:creationId xmlns:p14="http://schemas.microsoft.com/office/powerpoint/2010/main" val="15892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8686</TotalTime>
  <Words>110</Words>
  <Application>Microsoft Office PowerPoint</Application>
  <PresentationFormat>Diavoorstelling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Dagje uit in de provincie  ANTWERPEN!!</vt:lpstr>
      <vt:lpstr>BEZIENSWAARDIGHEDEN</vt:lpstr>
      <vt:lpstr>Standbeeld van Nello en Patrasche</vt:lpstr>
      <vt:lpstr>Strand van Sint Anneke</vt:lpstr>
      <vt:lpstr>Bosuilstadion</vt:lpstr>
      <vt:lpstr>ETEN EN DRINKEN</vt:lpstr>
      <vt:lpstr>PowerPoint-presentatie</vt:lpstr>
      <vt:lpstr>Antwerpse handjes</vt:lpstr>
      <vt:lpstr>LEUK VOOR KINDEREN (en voor mama’s en papa’s)</vt:lpstr>
      <vt:lpstr>Informatie</vt:lpstr>
      <vt:lpstr>Waarom??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frederik</dc:creator>
  <cp:lastModifiedBy>frederik</cp:lastModifiedBy>
  <cp:revision>13</cp:revision>
  <dcterms:created xsi:type="dcterms:W3CDTF">2020-04-28T09:25:09Z</dcterms:created>
  <dcterms:modified xsi:type="dcterms:W3CDTF">2020-05-04T10:11:55Z</dcterms:modified>
</cp:coreProperties>
</file>