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68" r:id="rId6"/>
    <p:sldId id="258" r:id="rId7"/>
    <p:sldId id="269" r:id="rId8"/>
    <p:sldId id="264" r:id="rId9"/>
    <p:sldId id="259" r:id="rId10"/>
    <p:sldId id="260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1" autoAdjust="0"/>
    <p:restoredTop sz="94669" autoAdjust="0"/>
  </p:normalViewPr>
  <p:slideViewPr>
    <p:cSldViewPr>
      <p:cViewPr varScale="1">
        <p:scale>
          <a:sx n="71" d="100"/>
          <a:sy n="71" d="100"/>
        </p:scale>
        <p:origin x="-96" y="-3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32FB-83C0-4633-804F-BCD45F066E7B}" type="datetimeFigureOut">
              <a:rPr lang="nl-BE" smtClean="0"/>
              <a:t>28/04/2020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766AF-9903-4E48-8A44-FAAB647B54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70790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32FB-83C0-4633-804F-BCD45F066E7B}" type="datetimeFigureOut">
              <a:rPr lang="nl-BE" smtClean="0"/>
              <a:t>28/04/2020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766AF-9903-4E48-8A44-FAAB647B54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26104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32FB-83C0-4633-804F-BCD45F066E7B}" type="datetimeFigureOut">
              <a:rPr lang="nl-BE" smtClean="0"/>
              <a:t>28/04/2020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766AF-9903-4E48-8A44-FAAB647B54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18782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32FB-83C0-4633-804F-BCD45F066E7B}" type="datetimeFigureOut">
              <a:rPr lang="nl-BE" smtClean="0"/>
              <a:t>28/04/2020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766AF-9903-4E48-8A44-FAAB647B54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21763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32FB-83C0-4633-804F-BCD45F066E7B}" type="datetimeFigureOut">
              <a:rPr lang="nl-BE" smtClean="0"/>
              <a:t>28/04/2020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766AF-9903-4E48-8A44-FAAB647B54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7014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32FB-83C0-4633-804F-BCD45F066E7B}" type="datetimeFigureOut">
              <a:rPr lang="nl-BE" smtClean="0"/>
              <a:t>28/04/2020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766AF-9903-4E48-8A44-FAAB647B54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32805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32FB-83C0-4633-804F-BCD45F066E7B}" type="datetimeFigureOut">
              <a:rPr lang="nl-BE" smtClean="0"/>
              <a:t>28/04/2020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766AF-9903-4E48-8A44-FAAB647B54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59651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32FB-83C0-4633-804F-BCD45F066E7B}" type="datetimeFigureOut">
              <a:rPr lang="nl-BE" smtClean="0"/>
              <a:t>28/04/2020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766AF-9903-4E48-8A44-FAAB647B54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2562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32FB-83C0-4633-804F-BCD45F066E7B}" type="datetimeFigureOut">
              <a:rPr lang="nl-BE" smtClean="0"/>
              <a:t>28/04/2020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766AF-9903-4E48-8A44-FAAB647B54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08190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32FB-83C0-4633-804F-BCD45F066E7B}" type="datetimeFigureOut">
              <a:rPr lang="nl-BE" smtClean="0"/>
              <a:t>28/04/2020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766AF-9903-4E48-8A44-FAAB647B54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46320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732FB-83C0-4633-804F-BCD45F066E7B}" type="datetimeFigureOut">
              <a:rPr lang="nl-BE" smtClean="0"/>
              <a:t>28/04/2020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766AF-9903-4E48-8A44-FAAB647B54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98898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732FB-83C0-4633-804F-BCD45F066E7B}" type="datetimeFigureOut">
              <a:rPr lang="nl-BE" smtClean="0"/>
              <a:t>28/04/2020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766AF-9903-4E48-8A44-FAAB647B54C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86454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68760"/>
            <a:ext cx="8028384" cy="535225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41918" y="248883"/>
            <a:ext cx="7772400" cy="1019877"/>
          </a:xfrm>
        </p:spPr>
        <p:txBody>
          <a:bodyPr>
            <a:normAutofit fontScale="90000"/>
          </a:bodyPr>
          <a:lstStyle/>
          <a:p>
            <a:r>
              <a:rPr lang="nl-BE" i="1" dirty="0" smtClean="0">
                <a:solidFill>
                  <a:schemeClr val="tx2">
                    <a:lumMod val="50000"/>
                  </a:schemeClr>
                </a:solidFill>
              </a:rPr>
              <a:t>Dagje uit in de provincie </a:t>
            </a:r>
            <a:br>
              <a:rPr lang="nl-BE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nl-BE" sz="4800" b="1" i="1" dirty="0" smtClean="0">
                <a:solidFill>
                  <a:schemeClr val="tx2">
                    <a:lumMod val="50000"/>
                  </a:schemeClr>
                </a:solidFill>
              </a:rPr>
              <a:t>ANTWERPEN</a:t>
            </a:r>
            <a:r>
              <a:rPr lang="nl-BE" i="1" dirty="0" smtClean="0">
                <a:solidFill>
                  <a:schemeClr val="tx2">
                    <a:lumMod val="50000"/>
                  </a:schemeClr>
                </a:solidFill>
              </a:rPr>
              <a:t>!!</a:t>
            </a:r>
            <a:endParaRPr lang="nl-BE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778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852936"/>
            <a:ext cx="2856761" cy="167411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I</a:t>
            </a:r>
            <a:r>
              <a:rPr lang="nl-BE" dirty="0" smtClean="0"/>
              <a:t>nformatie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BE" dirty="0" smtClean="0"/>
              <a:t>Adres: </a:t>
            </a:r>
            <a:r>
              <a:rPr lang="nl-BE" dirty="0" err="1" smtClean="0"/>
              <a:t>Moerelei</a:t>
            </a:r>
            <a:r>
              <a:rPr lang="nl-BE" dirty="0" smtClean="0"/>
              <a:t> 117</a:t>
            </a:r>
          </a:p>
          <a:p>
            <a:pPr marL="0" indent="0">
              <a:buNone/>
            </a:pPr>
            <a:r>
              <a:rPr lang="nl-BE" dirty="0"/>
              <a:t> </a:t>
            </a:r>
            <a:r>
              <a:rPr lang="nl-BE" dirty="0" smtClean="0"/>
              <a:t>            2610 </a:t>
            </a:r>
            <a:r>
              <a:rPr lang="nl-BE" dirty="0" err="1" smtClean="0"/>
              <a:t>Wilrijk</a:t>
            </a:r>
            <a:endParaRPr lang="nl-BE" dirty="0" smtClean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 smtClean="0"/>
              <a:t>                               Prijs: 2euro voor een halve dag</a:t>
            </a:r>
          </a:p>
          <a:p>
            <a:pPr marL="0" indent="0">
              <a:buNone/>
            </a:pPr>
            <a:r>
              <a:rPr lang="nl-BE" dirty="0" smtClean="0"/>
              <a:t>                                         abonnement 25euro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 smtClean="0"/>
              <a:t>                 Openingsuren: ma –vr 16u tot 21u</a:t>
            </a:r>
          </a:p>
          <a:p>
            <a:pPr marL="0" indent="0">
              <a:buNone/>
            </a:pPr>
            <a:r>
              <a:rPr lang="nl-BE" dirty="0"/>
              <a:t> </a:t>
            </a:r>
            <a:r>
              <a:rPr lang="nl-BE" dirty="0" smtClean="0"/>
              <a:t>                                            zat – zon 10u tot 16u</a:t>
            </a:r>
            <a:endParaRPr lang="nl-BE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653136"/>
            <a:ext cx="1696888" cy="170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20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5400" dirty="0" smtClean="0"/>
              <a:t>Waarom??</a:t>
            </a:r>
            <a:endParaRPr lang="nl-BE" sz="54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48680"/>
          </a:xfrm>
        </p:spPr>
        <p:txBody>
          <a:bodyPr/>
          <a:lstStyle/>
          <a:p>
            <a:pPr marL="0" indent="0">
              <a:buNone/>
            </a:pPr>
            <a:r>
              <a:rPr lang="nl-BE" dirty="0" smtClean="0"/>
              <a:t>        </a:t>
            </a:r>
            <a:r>
              <a:rPr lang="nl-BE" sz="4000" b="1" dirty="0" smtClean="0"/>
              <a:t>Een wielerpiste van 330 meter!</a:t>
            </a:r>
            <a:endParaRPr lang="nl-BE" sz="4000" b="1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6872"/>
            <a:ext cx="4866117" cy="364958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276872"/>
            <a:ext cx="3556000" cy="364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69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181475"/>
            <a:ext cx="4762500" cy="267652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1396752"/>
          </a:xfrm>
        </p:spPr>
        <p:txBody>
          <a:bodyPr/>
          <a:lstStyle/>
          <a:p>
            <a:pPr marL="0" indent="0">
              <a:buNone/>
            </a:pPr>
            <a:r>
              <a:rPr lang="nl-BE" sz="4000" b="1" dirty="0" smtClean="0"/>
              <a:t>BMX en </a:t>
            </a:r>
            <a:r>
              <a:rPr lang="nl-BE" sz="4000" b="1" dirty="0" err="1" smtClean="0"/>
              <a:t>skeelerparcour</a:t>
            </a:r>
            <a:r>
              <a:rPr lang="nl-BE" sz="4000" b="1" dirty="0" smtClean="0"/>
              <a:t>!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2776"/>
            <a:ext cx="5040560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591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7150"/>
            <a:ext cx="8991600" cy="67437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13247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sz="8000" dirty="0" smtClean="0"/>
              <a:t>Wie gaat er mee ??</a:t>
            </a:r>
            <a:endParaRPr lang="nl-BE" sz="8000" dirty="0"/>
          </a:p>
        </p:txBody>
      </p:sp>
    </p:spTree>
    <p:extLst>
      <p:ext uri="{BB962C8B-B14F-4D97-AF65-F5344CB8AC3E}">
        <p14:creationId xmlns:p14="http://schemas.microsoft.com/office/powerpoint/2010/main" val="2884629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5400" b="1" dirty="0" smtClean="0"/>
              <a:t>BEZIENSWAARDIGHEDEN</a:t>
            </a:r>
            <a:endParaRPr lang="nl-BE" sz="5400" b="1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sz="5400" dirty="0" smtClean="0"/>
              <a:t>Standbeeld van </a:t>
            </a:r>
            <a:r>
              <a:rPr lang="nl-BE" sz="5400" dirty="0" err="1" smtClean="0"/>
              <a:t>Nello</a:t>
            </a:r>
            <a:r>
              <a:rPr lang="nl-BE" sz="5400" dirty="0" smtClean="0"/>
              <a:t> en </a:t>
            </a:r>
            <a:r>
              <a:rPr lang="nl-BE" sz="5400" dirty="0" err="1" smtClean="0"/>
              <a:t>Patrasche</a:t>
            </a:r>
            <a:endParaRPr lang="nl-BE" sz="5400" dirty="0" smtClean="0"/>
          </a:p>
          <a:p>
            <a:r>
              <a:rPr lang="nl-BE" sz="5400" dirty="0" smtClean="0"/>
              <a:t>Strand van Sint Anneke</a:t>
            </a:r>
          </a:p>
          <a:p>
            <a:r>
              <a:rPr lang="nl-BE" sz="5400" dirty="0" err="1" smtClean="0"/>
              <a:t>Bosuilstadion</a:t>
            </a:r>
            <a:endParaRPr lang="nl-BE" sz="5400" dirty="0" smtClean="0"/>
          </a:p>
          <a:p>
            <a:endParaRPr lang="nl-BE" dirty="0"/>
          </a:p>
          <a:p>
            <a:endParaRPr lang="nl-BE" dirty="0" smtClean="0"/>
          </a:p>
        </p:txBody>
      </p:sp>
    </p:spTree>
    <p:extLst>
      <p:ext uri="{BB962C8B-B14F-4D97-AF65-F5344CB8AC3E}">
        <p14:creationId xmlns:p14="http://schemas.microsoft.com/office/powerpoint/2010/main" val="3199030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Standbeeld van </a:t>
            </a:r>
            <a:r>
              <a:rPr lang="nl-BE" dirty="0" err="1" smtClean="0"/>
              <a:t>Nello</a:t>
            </a:r>
            <a:r>
              <a:rPr lang="nl-BE" dirty="0" smtClean="0"/>
              <a:t> en </a:t>
            </a:r>
            <a:r>
              <a:rPr lang="nl-BE" dirty="0" err="1" smtClean="0"/>
              <a:t>Patrasche</a:t>
            </a:r>
            <a:endParaRPr lang="nl-BE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40768"/>
            <a:ext cx="7256657" cy="4853952"/>
          </a:xfrm>
        </p:spPr>
      </p:pic>
    </p:spTree>
    <p:extLst>
      <p:ext uri="{BB962C8B-B14F-4D97-AF65-F5344CB8AC3E}">
        <p14:creationId xmlns:p14="http://schemas.microsoft.com/office/powerpoint/2010/main" val="1465248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Strand van </a:t>
            </a:r>
            <a:r>
              <a:rPr lang="nl-BE" dirty="0"/>
              <a:t>S</a:t>
            </a:r>
            <a:r>
              <a:rPr lang="nl-BE" dirty="0" smtClean="0"/>
              <a:t>int Anneke</a:t>
            </a:r>
            <a:endParaRPr lang="nl-BE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9194"/>
            <a:ext cx="8064896" cy="5380121"/>
          </a:xfrm>
        </p:spPr>
      </p:pic>
    </p:spTree>
    <p:extLst>
      <p:ext uri="{BB962C8B-B14F-4D97-AF65-F5344CB8AC3E}">
        <p14:creationId xmlns:p14="http://schemas.microsoft.com/office/powerpoint/2010/main" val="3803214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 smtClean="0"/>
              <a:t>Bosuilstadion</a:t>
            </a:r>
            <a:endParaRPr lang="nl-BE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484784"/>
            <a:ext cx="8625880" cy="4846176"/>
          </a:xfrm>
        </p:spPr>
      </p:pic>
    </p:spTree>
    <p:extLst>
      <p:ext uri="{BB962C8B-B14F-4D97-AF65-F5344CB8AC3E}">
        <p14:creationId xmlns:p14="http://schemas.microsoft.com/office/powerpoint/2010/main" val="715150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864882"/>
            <a:ext cx="4287983" cy="499311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5400" b="1" dirty="0" smtClean="0"/>
              <a:t>ETEN EN DRINKEN</a:t>
            </a:r>
            <a:endParaRPr lang="nl-BE" sz="54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b="1" dirty="0" smtClean="0"/>
              <a:t>FRIETJES IN HET FRIETKOTMUSEUM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626256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188640"/>
            <a:ext cx="8229600" cy="1008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 smtClean="0"/>
              <a:t>Mijn papa drinkt daarbij een Antwerps biertje</a:t>
            </a:r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836712"/>
            <a:ext cx="3869177" cy="5806302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395536" y="251937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200" dirty="0" smtClean="0"/>
              <a:t>Maar ik drink liever cola!</a:t>
            </a:r>
            <a:endParaRPr lang="nl-BE" sz="3200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86" y="1023722"/>
            <a:ext cx="3493274" cy="583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309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Antwerpse handjes</a:t>
            </a:r>
            <a:endParaRPr lang="nl-BE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204864"/>
            <a:ext cx="4525963" cy="4525963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2776"/>
            <a:ext cx="432835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291" y="1844824"/>
            <a:ext cx="6727597" cy="309634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sz="6000" b="1" dirty="0" smtClean="0"/>
              <a:t>LEUK VOOR KINDEREN</a:t>
            </a:r>
            <a:r>
              <a:rPr lang="nl-BE" sz="5300" dirty="0" smtClean="0"/>
              <a:t/>
            </a:r>
            <a:br>
              <a:rPr lang="nl-BE" sz="5300" dirty="0" smtClean="0"/>
            </a:br>
            <a:r>
              <a:rPr lang="nl-BE" sz="3100" dirty="0" smtClean="0"/>
              <a:t>(en voor mama’s en papa’s)</a:t>
            </a:r>
            <a:endParaRPr lang="nl-BE" sz="31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1600" y="4581128"/>
            <a:ext cx="8003232" cy="2188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sz="3600" b="1" dirty="0" smtClean="0"/>
              <a:t>      </a:t>
            </a:r>
          </a:p>
          <a:p>
            <a:pPr marL="0" indent="0">
              <a:buNone/>
            </a:pPr>
            <a:r>
              <a:rPr lang="nl-BE" sz="3600" b="1" dirty="0"/>
              <a:t> </a:t>
            </a:r>
            <a:r>
              <a:rPr lang="nl-BE" sz="3600" b="1" dirty="0" smtClean="0"/>
              <a:t>        Het provinciaal wielercentrum!</a:t>
            </a:r>
            <a:endParaRPr lang="nl-BE" sz="3600" b="1" dirty="0"/>
          </a:p>
        </p:txBody>
      </p:sp>
    </p:spTree>
    <p:extLst>
      <p:ext uri="{BB962C8B-B14F-4D97-AF65-F5344CB8AC3E}">
        <p14:creationId xmlns:p14="http://schemas.microsoft.com/office/powerpoint/2010/main" val="1589292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8686</TotalTime>
  <Words>110</Words>
  <Application>Microsoft Office PowerPoint</Application>
  <PresentationFormat>Diavoorstelling (4:3)</PresentationFormat>
  <Paragraphs>29</Paragraphs>
  <Slides>13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4" baseType="lpstr">
      <vt:lpstr>Kantoorthema</vt:lpstr>
      <vt:lpstr>Dagje uit in de provincie  ANTWERPEN!!</vt:lpstr>
      <vt:lpstr>BEZIENSWAARDIGHEDEN</vt:lpstr>
      <vt:lpstr>Standbeeld van Nello en Patrasche</vt:lpstr>
      <vt:lpstr>Strand van Sint Anneke</vt:lpstr>
      <vt:lpstr>Bosuilstadion</vt:lpstr>
      <vt:lpstr>ETEN EN DRINKEN</vt:lpstr>
      <vt:lpstr>PowerPoint-presentatie</vt:lpstr>
      <vt:lpstr>Antwerpse handjes</vt:lpstr>
      <vt:lpstr>LEUK VOOR KINDEREN (en voor mama’s en papa’s)</vt:lpstr>
      <vt:lpstr>Informatie</vt:lpstr>
      <vt:lpstr>Waarom??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frederik</dc:creator>
  <cp:lastModifiedBy>frederik</cp:lastModifiedBy>
  <cp:revision>13</cp:revision>
  <dcterms:created xsi:type="dcterms:W3CDTF">2020-04-28T09:25:09Z</dcterms:created>
  <dcterms:modified xsi:type="dcterms:W3CDTF">2020-05-04T10:11:55Z</dcterms:modified>
</cp:coreProperties>
</file>