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55" d="100"/>
          <a:sy n="55" d="100"/>
        </p:scale>
        <p:origin x="-691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2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55198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342545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04752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945894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28611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352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68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682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384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339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152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581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729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485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175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Een uitstap naar Waals-Brabant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Van </a:t>
            </a:r>
            <a:r>
              <a:rPr lang="nl-BE" dirty="0" err="1" smtClean="0"/>
              <a:t>Estée</a:t>
            </a:r>
            <a:r>
              <a:rPr lang="nl-BE" dirty="0" smtClean="0"/>
              <a:t> </a:t>
            </a:r>
            <a:r>
              <a:rPr lang="nl-BE" dirty="0" err="1" smtClean="0"/>
              <a:t>Kumps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761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09251" y="777052"/>
            <a:ext cx="8596668" cy="1320800"/>
          </a:xfrm>
        </p:spPr>
        <p:txBody>
          <a:bodyPr/>
          <a:lstStyle/>
          <a:p>
            <a:r>
              <a:rPr lang="nl-BE" dirty="0" smtClean="0"/>
              <a:t>De streekgerechten</a:t>
            </a:r>
            <a:endParaRPr lang="en-US" dirty="0"/>
          </a:p>
        </p:txBody>
      </p:sp>
      <p:sp>
        <p:nvSpPr>
          <p:cNvPr id="3" name="Tekstvak 2"/>
          <p:cNvSpPr txBox="1"/>
          <p:nvPr/>
        </p:nvSpPr>
        <p:spPr>
          <a:xfrm>
            <a:off x="593766" y="3079606"/>
            <a:ext cx="2456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Zoet : Een suikertaart</a:t>
            </a:r>
            <a:endParaRPr lang="en-US" dirty="0"/>
          </a:p>
        </p:txBody>
      </p:sp>
      <p:sp>
        <p:nvSpPr>
          <p:cNvPr id="5" name="Tekstvak 4"/>
          <p:cNvSpPr txBox="1"/>
          <p:nvPr/>
        </p:nvSpPr>
        <p:spPr>
          <a:xfrm>
            <a:off x="593766" y="2207521"/>
            <a:ext cx="4269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Lunch : champignons van flox-les-</a:t>
            </a:r>
            <a:r>
              <a:rPr lang="nl-BE" dirty="0" err="1" smtClean="0"/>
              <a:t>caves</a:t>
            </a:r>
            <a:endParaRPr lang="en-US" dirty="0"/>
          </a:p>
        </p:txBody>
      </p:sp>
      <p:sp>
        <p:nvSpPr>
          <p:cNvPr id="6" name="Tekstvak 5"/>
          <p:cNvSpPr txBox="1"/>
          <p:nvPr/>
        </p:nvSpPr>
        <p:spPr>
          <a:xfrm>
            <a:off x="593766" y="3767025"/>
            <a:ext cx="246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Hartig : Le Vete </a:t>
            </a:r>
            <a:r>
              <a:rPr lang="nl-BE" dirty="0" err="1" smtClean="0"/>
              <a:t>Trëpe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1736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618" y="2780757"/>
            <a:ext cx="3253691" cy="2416276"/>
          </a:xfrm>
          <a:prstGeom prst="rect">
            <a:avLst/>
          </a:prstGeom>
        </p:spPr>
      </p:pic>
      <p:sp>
        <p:nvSpPr>
          <p:cNvPr id="3" name="Ovaal bijschrift 2"/>
          <p:cNvSpPr/>
          <p:nvPr/>
        </p:nvSpPr>
        <p:spPr>
          <a:xfrm>
            <a:off x="740779" y="196771"/>
            <a:ext cx="3553428" cy="272005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En wat is het drinken</a:t>
            </a:r>
          </a:p>
          <a:p>
            <a:pPr algn="ctr"/>
            <a:r>
              <a:rPr lang="nl-BE" dirty="0" smtClean="0"/>
              <a:t>??????????</a:t>
            </a:r>
            <a:endParaRPr lang="en-US" dirty="0"/>
          </a:p>
        </p:txBody>
      </p:sp>
      <p:sp>
        <p:nvSpPr>
          <p:cNvPr id="5" name="Ovaal bijschrift 4"/>
          <p:cNvSpPr/>
          <p:nvPr/>
        </p:nvSpPr>
        <p:spPr>
          <a:xfrm>
            <a:off x="4434309" y="532437"/>
            <a:ext cx="2882096" cy="2627452"/>
          </a:xfrm>
          <a:prstGeom prst="wedgeEllipseCallout">
            <a:avLst>
              <a:gd name="adj1" fmla="val -56174"/>
              <a:gd name="adj2" fmla="val 691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 smtClean="0"/>
              <a:t>Hopus</a:t>
            </a:r>
            <a:r>
              <a:rPr lang="nl-BE" dirty="0" smtClean="0"/>
              <a:t> natuurlijk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59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8276" y="2322654"/>
            <a:ext cx="8596668" cy="1320800"/>
          </a:xfrm>
        </p:spPr>
        <p:txBody>
          <a:bodyPr/>
          <a:lstStyle/>
          <a:p>
            <a:r>
              <a:rPr lang="nl-BE" dirty="0" smtClean="0"/>
              <a:t>Dit zijn foto’s van de </a:t>
            </a:r>
            <a:r>
              <a:rPr lang="nl-BE" dirty="0" err="1" smtClean="0"/>
              <a:t>streekgrehten</a:t>
            </a:r>
            <a:r>
              <a:rPr lang="nl-BE" dirty="0" smtClean="0"/>
              <a:t/>
            </a:r>
            <a:br>
              <a:rPr lang="nl-BE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4730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02904" y="725347"/>
            <a:ext cx="8596668" cy="1320800"/>
          </a:xfrm>
        </p:spPr>
        <p:txBody>
          <a:bodyPr/>
          <a:lstStyle/>
          <a:p>
            <a:r>
              <a:rPr lang="nl-BE" dirty="0" smtClean="0"/>
              <a:t>Dit is de lunch</a:t>
            </a:r>
            <a:endParaRPr lang="en-US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453" y="2334227"/>
            <a:ext cx="3200400" cy="19812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2519" y="4038359"/>
            <a:ext cx="2428875" cy="179070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6041985" y="2524727"/>
            <a:ext cx="2788533" cy="1790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Ze groeien in groten</a:t>
            </a:r>
            <a:endParaRPr lang="en-US" dirty="0"/>
          </a:p>
        </p:txBody>
      </p:sp>
      <p:sp>
        <p:nvSpPr>
          <p:cNvPr id="6" name="Tekstvak 5"/>
          <p:cNvSpPr txBox="1"/>
          <p:nvPr/>
        </p:nvSpPr>
        <p:spPr>
          <a:xfrm>
            <a:off x="2582384" y="1540939"/>
            <a:ext cx="3459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Champignons van </a:t>
            </a:r>
            <a:r>
              <a:rPr lang="nl-BE" dirty="0" err="1" smtClean="0"/>
              <a:t>folx</a:t>
            </a:r>
            <a:r>
              <a:rPr lang="nl-BE" dirty="0" smtClean="0"/>
              <a:t>-les-</a:t>
            </a:r>
            <a:r>
              <a:rPr lang="nl-BE" dirty="0" err="1" smtClean="0"/>
              <a:t>caves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66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6620" y="401256"/>
            <a:ext cx="8596668" cy="1320800"/>
          </a:xfrm>
        </p:spPr>
        <p:txBody>
          <a:bodyPr/>
          <a:lstStyle/>
          <a:p>
            <a:r>
              <a:rPr lang="nl-BE" dirty="0" smtClean="0"/>
              <a:t>Dit is iets bekend en het is zoet</a:t>
            </a:r>
            <a:endParaRPr lang="en-US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141" y="3134146"/>
            <a:ext cx="2667000" cy="172402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9733" y="4746261"/>
            <a:ext cx="1905000" cy="1524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4733" y="3134146"/>
            <a:ext cx="2352675" cy="1724025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3572641" y="1252712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suikert</a:t>
            </a:r>
            <a:r>
              <a:rPr lang="en-US" dirty="0" err="1" smtClean="0"/>
              <a:t>aart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0340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45972" y="435980"/>
            <a:ext cx="8596668" cy="1320800"/>
          </a:xfrm>
        </p:spPr>
        <p:txBody>
          <a:bodyPr/>
          <a:lstStyle/>
          <a:p>
            <a:r>
              <a:rPr lang="nl-BE" dirty="0" smtClean="0"/>
              <a:t>Iets hartig</a:t>
            </a:r>
            <a:br>
              <a:rPr lang="nl-BE" dirty="0" smtClean="0"/>
            </a:br>
            <a:endParaRPr lang="en-US" dirty="0"/>
          </a:p>
        </p:txBody>
      </p:sp>
      <p:sp>
        <p:nvSpPr>
          <p:cNvPr id="3" name="Tekstvak 2"/>
          <p:cNvSpPr txBox="1"/>
          <p:nvPr/>
        </p:nvSpPr>
        <p:spPr>
          <a:xfrm>
            <a:off x="3206188" y="1250065"/>
            <a:ext cx="1677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Le Vete </a:t>
            </a:r>
            <a:r>
              <a:rPr lang="nl-BE" dirty="0" err="1" smtClean="0"/>
              <a:t>Trëpe</a:t>
            </a:r>
            <a:r>
              <a:rPr lang="nl-BE" dirty="0" smtClean="0"/>
              <a:t> </a:t>
            </a:r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488" y="2945576"/>
            <a:ext cx="2486025" cy="180022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712" y="4608110"/>
            <a:ext cx="2686050" cy="143827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0737" y="3694313"/>
            <a:ext cx="164782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18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09365" y="551726"/>
            <a:ext cx="8596668" cy="1320800"/>
          </a:xfrm>
        </p:spPr>
        <p:txBody>
          <a:bodyPr>
            <a:normAutofit/>
          </a:bodyPr>
          <a:lstStyle/>
          <a:p>
            <a:r>
              <a:rPr lang="nl-BE" dirty="0" smtClean="0"/>
              <a:t>Een drankje</a:t>
            </a:r>
            <a:endParaRPr lang="en-US" dirty="0"/>
          </a:p>
        </p:txBody>
      </p:sp>
      <p:sp>
        <p:nvSpPr>
          <p:cNvPr id="3" name="Tekstvak 2"/>
          <p:cNvSpPr txBox="1"/>
          <p:nvPr/>
        </p:nvSpPr>
        <p:spPr>
          <a:xfrm>
            <a:off x="2928395" y="1503194"/>
            <a:ext cx="145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Hopus</a:t>
            </a:r>
            <a:r>
              <a:rPr lang="nl-BE" dirty="0" smtClean="0"/>
              <a:t> (bier)</a:t>
            </a:r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952" y="4531005"/>
            <a:ext cx="1704975" cy="9906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627" y="2273942"/>
            <a:ext cx="1704975" cy="261937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6927" y="2340617"/>
            <a:ext cx="1704975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2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3518" y="461319"/>
            <a:ext cx="8596668" cy="1320800"/>
          </a:xfrm>
        </p:spPr>
        <p:txBody>
          <a:bodyPr/>
          <a:lstStyle/>
          <a:p>
            <a:r>
              <a:rPr lang="nl-BE" dirty="0" err="1" smtClean="0"/>
              <a:t>Activiteit:leuk</a:t>
            </a:r>
            <a:r>
              <a:rPr lang="nl-BE" dirty="0" smtClean="0"/>
              <a:t> met </a:t>
            </a:r>
            <a:r>
              <a:rPr lang="nl-BE" dirty="0" err="1" smtClean="0"/>
              <a:t>kids</a:t>
            </a:r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733" y="4413035"/>
            <a:ext cx="1276350" cy="1590675"/>
          </a:xfrm>
          <a:prstGeom prst="rect">
            <a:avLst/>
          </a:prstGeom>
        </p:spPr>
      </p:pic>
      <p:sp>
        <p:nvSpPr>
          <p:cNvPr id="5" name="Ovaal bijschrift 4"/>
          <p:cNvSpPr/>
          <p:nvPr/>
        </p:nvSpPr>
        <p:spPr>
          <a:xfrm flipH="1">
            <a:off x="3756450" y="1121719"/>
            <a:ext cx="4300154" cy="2520779"/>
          </a:xfrm>
          <a:prstGeom prst="wedgeEllipseCallout">
            <a:avLst>
              <a:gd name="adj1" fmla="val 76179"/>
              <a:gd name="adj2" fmla="val 821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Maar wat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1770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88296" y="212811"/>
            <a:ext cx="8596668" cy="1320800"/>
          </a:xfrm>
        </p:spPr>
        <p:txBody>
          <a:bodyPr/>
          <a:lstStyle/>
          <a:p>
            <a:r>
              <a:rPr lang="nl-BE" dirty="0" smtClean="0"/>
              <a:t>Naar WALIBI !!!!!!!!!</a:t>
            </a:r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97" y="3500670"/>
            <a:ext cx="2937305" cy="3304748"/>
          </a:xfrm>
          <a:prstGeom prst="rect">
            <a:avLst/>
          </a:prstGeom>
        </p:spPr>
      </p:pic>
      <p:sp>
        <p:nvSpPr>
          <p:cNvPr id="5" name="Ovaal bijschrift 4"/>
          <p:cNvSpPr/>
          <p:nvPr/>
        </p:nvSpPr>
        <p:spPr>
          <a:xfrm>
            <a:off x="2454585" y="873211"/>
            <a:ext cx="3824364" cy="3286897"/>
          </a:xfrm>
          <a:prstGeom prst="wedgeEllipseCallout">
            <a:avLst>
              <a:gd name="adj1" fmla="val -55903"/>
              <a:gd name="adj2" fmla="val 550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Maar waar is Walibi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1178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59896" y="597243"/>
            <a:ext cx="8596668" cy="1320800"/>
          </a:xfrm>
        </p:spPr>
        <p:txBody>
          <a:bodyPr/>
          <a:lstStyle/>
          <a:p>
            <a:r>
              <a:rPr lang="nl-BE" dirty="0" smtClean="0"/>
              <a:t>In Waver</a:t>
            </a:r>
            <a:endParaRPr lang="en-US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81425"/>
            <a:ext cx="4191000" cy="3076575"/>
          </a:xfrm>
          <a:prstGeom prst="rect">
            <a:avLst/>
          </a:prstGeom>
        </p:spPr>
      </p:pic>
      <p:sp>
        <p:nvSpPr>
          <p:cNvPr id="4" name="Ovaal bijschrift 3"/>
          <p:cNvSpPr/>
          <p:nvPr/>
        </p:nvSpPr>
        <p:spPr>
          <a:xfrm>
            <a:off x="3027406" y="1186249"/>
            <a:ext cx="3991232" cy="2901500"/>
          </a:xfrm>
          <a:prstGeom prst="wedgeEllipseCallout">
            <a:avLst>
              <a:gd name="adj1" fmla="val -63633"/>
              <a:gd name="adj2" fmla="val 572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Waarom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15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57269"/>
            <a:ext cx="6041985" cy="4400731"/>
          </a:xfrm>
          <a:prstGeom prst="rect">
            <a:avLst/>
          </a:prstGeom>
        </p:spPr>
      </p:pic>
      <p:sp>
        <p:nvSpPr>
          <p:cNvPr id="5" name="Ovaal bijschrift 4"/>
          <p:cNvSpPr/>
          <p:nvPr/>
        </p:nvSpPr>
        <p:spPr>
          <a:xfrm>
            <a:off x="2615878" y="150472"/>
            <a:ext cx="6053560" cy="267375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De bezienswaardigheden</a:t>
            </a:r>
            <a:endParaRPr lang="en-US" dirty="0"/>
          </a:p>
        </p:txBody>
      </p:sp>
      <p:sp>
        <p:nvSpPr>
          <p:cNvPr id="7" name="Tekstvak 6"/>
          <p:cNvSpPr txBox="1"/>
          <p:nvPr/>
        </p:nvSpPr>
        <p:spPr>
          <a:xfrm>
            <a:off x="5359078" y="4789567"/>
            <a:ext cx="3244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2 Abdij van </a:t>
            </a:r>
            <a:r>
              <a:rPr lang="nl-BE" dirty="0" err="1" smtClean="0"/>
              <a:t>villers</a:t>
            </a:r>
            <a:r>
              <a:rPr lang="nl-BE" dirty="0" smtClean="0"/>
              <a:t>(Villers-la-Ville)</a:t>
            </a:r>
            <a:endParaRPr lang="en-US" dirty="0"/>
          </a:p>
        </p:txBody>
      </p:sp>
      <p:sp>
        <p:nvSpPr>
          <p:cNvPr id="8" name="Tekstvak 7"/>
          <p:cNvSpPr txBox="1"/>
          <p:nvPr/>
        </p:nvSpPr>
        <p:spPr>
          <a:xfrm>
            <a:off x="5359078" y="5321329"/>
            <a:ext cx="3658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3 De Leeuw van Waterloo (Waterloo)</a:t>
            </a:r>
            <a:endParaRPr lang="en-US" dirty="0"/>
          </a:p>
        </p:txBody>
      </p:sp>
      <p:sp>
        <p:nvSpPr>
          <p:cNvPr id="10" name="Tekstvak 9"/>
          <p:cNvSpPr txBox="1"/>
          <p:nvPr/>
        </p:nvSpPr>
        <p:spPr>
          <a:xfrm>
            <a:off x="5359078" y="4287113"/>
            <a:ext cx="4863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1 </a:t>
            </a:r>
            <a:r>
              <a:rPr lang="nl-BE" dirty="0" err="1" smtClean="0"/>
              <a:t>Hergé</a:t>
            </a:r>
            <a:r>
              <a:rPr lang="nl-BE" dirty="0" smtClean="0"/>
              <a:t> Museum(Ottignies-Louvain-la-Neuve)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14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3286897" y="0"/>
            <a:ext cx="34712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6000" dirty="0" smtClean="0"/>
              <a:t>Waarom ?</a:t>
            </a:r>
            <a:endParaRPr lang="en-US" sz="6000" dirty="0"/>
          </a:p>
        </p:txBody>
      </p:sp>
      <p:sp>
        <p:nvSpPr>
          <p:cNvPr id="4" name="Tekstvak 3"/>
          <p:cNvSpPr txBox="1"/>
          <p:nvPr/>
        </p:nvSpPr>
        <p:spPr>
          <a:xfrm>
            <a:off x="508686" y="2193324"/>
            <a:ext cx="93828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dirty="0" smtClean="0"/>
              <a:t>Want er zijn super leuke </a:t>
            </a:r>
            <a:r>
              <a:rPr lang="nl-BE" sz="2800" dirty="0" err="1" smtClean="0"/>
              <a:t>attractie’s</a:t>
            </a:r>
            <a:r>
              <a:rPr lang="nl-BE" sz="2800" dirty="0" smtClean="0"/>
              <a:t> en heel veel lekkere </a:t>
            </a:r>
          </a:p>
          <a:p>
            <a:r>
              <a:rPr lang="nl-BE" sz="2800" dirty="0" smtClean="0"/>
              <a:t>Dingen om op te smullen </a:t>
            </a:r>
            <a:endParaRPr lang="en-US" sz="28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581400"/>
            <a:ext cx="1828800" cy="18288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9209" y="5029200"/>
            <a:ext cx="1095375" cy="18288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5148" y="3581400"/>
            <a:ext cx="1504950" cy="188595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5733" y="5005969"/>
            <a:ext cx="1190625" cy="17907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9301" y="3341185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55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183" y="646670"/>
            <a:ext cx="8596668" cy="1320800"/>
          </a:xfrm>
        </p:spPr>
        <p:txBody>
          <a:bodyPr/>
          <a:lstStyle/>
          <a:p>
            <a:r>
              <a:rPr lang="nl-BE" dirty="0" smtClean="0"/>
              <a:t>De prijs ?</a:t>
            </a:r>
            <a:endParaRPr lang="en-US" dirty="0"/>
          </a:p>
        </p:txBody>
      </p:sp>
      <p:sp>
        <p:nvSpPr>
          <p:cNvPr id="3" name="Tekstvak 2"/>
          <p:cNvSpPr txBox="1"/>
          <p:nvPr/>
        </p:nvSpPr>
        <p:spPr>
          <a:xfrm>
            <a:off x="3113903" y="2335428"/>
            <a:ext cx="358784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Kindertiket</a:t>
            </a:r>
            <a:r>
              <a:rPr lang="nl-BE" dirty="0"/>
              <a:t> </a:t>
            </a:r>
            <a:r>
              <a:rPr lang="nl-BE" dirty="0" smtClean="0"/>
              <a:t>(1m-1m40) € 34,50</a:t>
            </a:r>
          </a:p>
          <a:p>
            <a:endParaRPr lang="nl-BE" dirty="0"/>
          </a:p>
          <a:p>
            <a:endParaRPr lang="nl-BE" dirty="0" smtClean="0"/>
          </a:p>
          <a:p>
            <a:r>
              <a:rPr lang="nl-BE" dirty="0" err="1" smtClean="0"/>
              <a:t>volwasene</a:t>
            </a:r>
            <a:r>
              <a:rPr lang="nl-BE" dirty="0" smtClean="0"/>
              <a:t>( (boven 1m40) €39,50</a:t>
            </a:r>
          </a:p>
          <a:p>
            <a:endParaRPr lang="nl-BE" dirty="0"/>
          </a:p>
          <a:p>
            <a:endParaRPr lang="nl-B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56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55561" y="510745"/>
            <a:ext cx="8596668" cy="1320800"/>
          </a:xfrm>
        </p:spPr>
        <p:txBody>
          <a:bodyPr/>
          <a:lstStyle/>
          <a:p>
            <a:r>
              <a:rPr lang="nl-BE" dirty="0" smtClean="0"/>
              <a:t>openingsuren</a:t>
            </a:r>
            <a:endParaRPr lang="en-US" dirty="0"/>
          </a:p>
        </p:txBody>
      </p:sp>
      <p:sp>
        <p:nvSpPr>
          <p:cNvPr id="3" name="Tekstvak 2"/>
          <p:cNvSpPr txBox="1"/>
          <p:nvPr/>
        </p:nvSpPr>
        <p:spPr>
          <a:xfrm>
            <a:off x="2706130" y="2977979"/>
            <a:ext cx="37783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4000" dirty="0" smtClean="0"/>
              <a:t>Van 10u tot 18u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7881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64995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311611" y="0"/>
            <a:ext cx="46458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9600" dirty="0" smtClean="0"/>
              <a:t>The end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37335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187616" y="1412111"/>
            <a:ext cx="54053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 smtClean="0"/>
              <a:t>Hier zijn een paar foto’s van de bezienswaardigheden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564963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Dit is een foto van het </a:t>
            </a:r>
            <a:r>
              <a:rPr lang="nl-BE" dirty="0" err="1" smtClean="0"/>
              <a:t>Hergé</a:t>
            </a:r>
            <a:r>
              <a:rPr lang="nl-BE" dirty="0" smtClean="0"/>
              <a:t> Museum</a:t>
            </a:r>
            <a:endParaRPr lang="en-US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745" y="1458410"/>
            <a:ext cx="8151258" cy="474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419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504709" y="2349662"/>
            <a:ext cx="72955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6000" dirty="0" smtClean="0"/>
              <a:t>Op naar de volgende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565927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Dit is een foto van De Abdij van Villers</a:t>
            </a:r>
            <a:endParaRPr lang="en-US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982" y="2390654"/>
            <a:ext cx="2609850" cy="17526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644" y="3936839"/>
            <a:ext cx="2857500" cy="16002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3494" y="2314535"/>
            <a:ext cx="241935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8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032567" y="1678330"/>
            <a:ext cx="4224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000" dirty="0" smtClean="0"/>
              <a:t>op naar de laatste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6052441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Dit is een foto van de leeuw van Waterloo</a:t>
            </a:r>
            <a:endParaRPr lang="en-US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271" y="2550710"/>
            <a:ext cx="2628900" cy="189547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6918" y="4118757"/>
            <a:ext cx="2857500" cy="189547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8315" y="2741210"/>
            <a:ext cx="257175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08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120" y="2870763"/>
            <a:ext cx="3055535" cy="3987237"/>
          </a:xfrm>
          <a:prstGeom prst="rect">
            <a:avLst/>
          </a:prstGeom>
        </p:spPr>
      </p:pic>
      <p:sp>
        <p:nvSpPr>
          <p:cNvPr id="3" name="Ovaal bijschrift 2"/>
          <p:cNvSpPr/>
          <p:nvPr/>
        </p:nvSpPr>
        <p:spPr>
          <a:xfrm>
            <a:off x="2714081" y="0"/>
            <a:ext cx="4826642" cy="295154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Proef dan maar onze streek- gerechten</a:t>
            </a:r>
            <a:endParaRPr lang="en-US" dirty="0"/>
          </a:p>
        </p:txBody>
      </p:sp>
      <p:sp>
        <p:nvSpPr>
          <p:cNvPr id="4" name="Tekstvak 3"/>
          <p:cNvSpPr txBox="1"/>
          <p:nvPr/>
        </p:nvSpPr>
        <p:spPr>
          <a:xfrm>
            <a:off x="4415558" y="218862"/>
            <a:ext cx="300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Hé jij daar ?</a:t>
            </a:r>
            <a:endParaRPr lang="en-US" dirty="0"/>
          </a:p>
        </p:txBody>
      </p:sp>
      <p:sp>
        <p:nvSpPr>
          <p:cNvPr id="5" name="Tekstvak 4"/>
          <p:cNvSpPr txBox="1"/>
          <p:nvPr/>
        </p:nvSpPr>
        <p:spPr>
          <a:xfrm flipH="1">
            <a:off x="4224577" y="670274"/>
            <a:ext cx="2720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Een </a:t>
            </a:r>
            <a:r>
              <a:rPr lang="nl-BE" dirty="0" err="1" smtClean="0"/>
              <a:t>hongertje</a:t>
            </a:r>
            <a:r>
              <a:rPr lang="nl-BE" dirty="0" smtClean="0"/>
              <a:t>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9465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181</TotalTime>
  <Words>202</Words>
  <Application>Microsoft Office PowerPoint</Application>
  <PresentationFormat>Custom</PresentationFormat>
  <Paragraphs>50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Facet</vt:lpstr>
      <vt:lpstr>Een uitstap naar Waals-Brabant</vt:lpstr>
      <vt:lpstr>PowerPoint Presentation</vt:lpstr>
      <vt:lpstr>PowerPoint Presentation</vt:lpstr>
      <vt:lpstr>Dit is een foto van het Hergé Museum</vt:lpstr>
      <vt:lpstr>PowerPoint Presentation</vt:lpstr>
      <vt:lpstr>Dit is een foto van De Abdij van Villers</vt:lpstr>
      <vt:lpstr>PowerPoint Presentation</vt:lpstr>
      <vt:lpstr>Dit is een foto van de leeuw van Waterloo</vt:lpstr>
      <vt:lpstr>PowerPoint Presentation</vt:lpstr>
      <vt:lpstr>De streekgerechten</vt:lpstr>
      <vt:lpstr>PowerPoint Presentation</vt:lpstr>
      <vt:lpstr>Dit zijn foto’s van de streekgrehten </vt:lpstr>
      <vt:lpstr>Dit is de lunch</vt:lpstr>
      <vt:lpstr>Dit is iets bekend en het is zoet</vt:lpstr>
      <vt:lpstr>Iets hartig </vt:lpstr>
      <vt:lpstr>Een drankje</vt:lpstr>
      <vt:lpstr>Activiteit:leuk met kids</vt:lpstr>
      <vt:lpstr>Naar WALIBI !!!!!!!!!</vt:lpstr>
      <vt:lpstr>In Waver</vt:lpstr>
      <vt:lpstr>PowerPoint Presentation</vt:lpstr>
      <vt:lpstr>De prijs ?</vt:lpstr>
      <vt:lpstr>openingsuren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Een uitstap naar Waals-Brabant</dc:title>
  <dc:creator>Shauni Kumps</dc:creator>
  <cp:lastModifiedBy>Margot</cp:lastModifiedBy>
  <cp:revision>22</cp:revision>
  <dcterms:created xsi:type="dcterms:W3CDTF">2020-04-24T08:13:59Z</dcterms:created>
  <dcterms:modified xsi:type="dcterms:W3CDTF">2020-05-01T10:17:10Z</dcterms:modified>
</cp:coreProperties>
</file>