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09" r:id="rId2"/>
    <p:sldId id="314" r:id="rId3"/>
    <p:sldId id="310" r:id="rId4"/>
    <p:sldId id="311" r:id="rId5"/>
    <p:sldId id="312" r:id="rId6"/>
    <p:sldId id="313" r:id="rId7"/>
    <p:sldId id="315" r:id="rId8"/>
    <p:sldId id="31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B4F25-A6DC-4B44-B037-A878B348E00D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7F52-73C6-465D-A17B-52573571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0B49-F7C9-4F8F-91B6-20E0634369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863-6CD4-4F5D-8091-3260BEC3C6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0B49-F7C9-4F8F-91B6-20E0634369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863-6CD4-4F5D-8091-3260BEC3C6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0B49-F7C9-4F8F-91B6-20E0634369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863-6CD4-4F5D-8091-3260BEC3C6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0B49-F7C9-4F8F-91B6-20E0634369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863-6CD4-4F5D-8091-3260BEC3C6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0B49-F7C9-4F8F-91B6-20E0634369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863-6CD4-4F5D-8091-3260BEC3C6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0B49-F7C9-4F8F-91B6-20E0634369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863-6CD4-4F5D-8091-3260BEC3C6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0B49-F7C9-4F8F-91B6-20E0634369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863-6CD4-4F5D-8091-3260BEC3C6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0B49-F7C9-4F8F-91B6-20E0634369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863-6CD4-4F5D-8091-3260BEC3C6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0B49-F7C9-4F8F-91B6-20E0634369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863-6CD4-4F5D-8091-3260BEC3C6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0B49-F7C9-4F8F-91B6-20E0634369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863-6CD4-4F5D-8091-3260BEC3C6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0B49-F7C9-4F8F-91B6-20E0634369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4863-6CD4-4F5D-8091-3260BEC3C6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D80B49-F7C9-4F8F-91B6-20E0634369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724863-6CD4-4F5D-8091-3260BEC3C6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 smtClean="0"/>
              <a:t>De voorrangsregels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772816"/>
            <a:ext cx="7272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sym typeface="Wingdings 2"/>
              </a:rPr>
              <a:t>Wie</a:t>
            </a:r>
            <a:r>
              <a:rPr lang="en-US" b="1" u="sng" dirty="0" smtClean="0">
                <a:sym typeface="Wingdings 2"/>
              </a:rPr>
              <a:t> </a:t>
            </a:r>
            <a:r>
              <a:rPr lang="en-US" b="1" u="sng" dirty="0" err="1" smtClean="0">
                <a:sym typeface="Wingdings 2"/>
              </a:rPr>
              <a:t>heeft</a:t>
            </a:r>
            <a:r>
              <a:rPr lang="en-US" b="1" u="sng" dirty="0" smtClean="0">
                <a:sym typeface="Wingdings 2"/>
              </a:rPr>
              <a:t> </a:t>
            </a:r>
            <a:r>
              <a:rPr lang="en-US" b="1" u="sng" dirty="0" err="1" smtClean="0">
                <a:sym typeface="Wingdings 2"/>
              </a:rPr>
              <a:t>er</a:t>
            </a:r>
            <a:r>
              <a:rPr lang="en-US" b="1" u="sng" dirty="0" smtClean="0">
                <a:sym typeface="Wingdings 2"/>
              </a:rPr>
              <a:t> </a:t>
            </a:r>
            <a:r>
              <a:rPr lang="en-US" b="1" u="sng" dirty="0" err="1" smtClean="0">
                <a:sym typeface="Wingdings 2"/>
              </a:rPr>
              <a:t>voorrang</a:t>
            </a:r>
            <a:r>
              <a:rPr lang="en-US" b="1" u="sng" dirty="0" smtClean="0">
                <a:sym typeface="Wingdings 2"/>
              </a:rPr>
              <a:t>?</a:t>
            </a:r>
          </a:p>
          <a:p>
            <a:endParaRPr lang="nl-BE" dirty="0" smtClean="0">
              <a:sym typeface="Wingdings 2"/>
            </a:endParaRPr>
          </a:p>
          <a:p>
            <a:endParaRPr lang="en-US" dirty="0" smtClean="0">
              <a:sym typeface="Wingdings 2"/>
            </a:endParaRPr>
          </a:p>
          <a:p>
            <a:pPr marL="285750" indent="-285750">
              <a:buFont typeface="Wingdings 2"/>
              <a:buChar char="C"/>
            </a:pPr>
            <a:r>
              <a:rPr lang="nl-BE" dirty="0" smtClean="0">
                <a:sym typeface="Wingdings 2"/>
              </a:rPr>
              <a:t>Voorrang van rechts</a:t>
            </a:r>
          </a:p>
          <a:p>
            <a:pPr marL="285750" indent="-285750">
              <a:buFont typeface="Wingdings 2"/>
              <a:buChar char="C"/>
            </a:pPr>
            <a:r>
              <a:rPr lang="nl-BE" dirty="0" smtClean="0">
                <a:sym typeface="Wingdings 2"/>
              </a:rPr>
              <a:t>STOP-bord / STOP-streep</a:t>
            </a:r>
          </a:p>
          <a:p>
            <a:pPr marL="285750" indent="-285750">
              <a:buFont typeface="Wingdings 2"/>
              <a:buChar char="C"/>
            </a:pPr>
            <a:r>
              <a:rPr lang="nl-BE" dirty="0" smtClean="0">
                <a:sym typeface="Wingdings 2"/>
              </a:rPr>
              <a:t>Haaientanden </a:t>
            </a:r>
          </a:p>
          <a:p>
            <a:pPr marL="285750" indent="-285750">
              <a:buFont typeface="Wingdings 2"/>
              <a:buChar char="C"/>
            </a:pPr>
            <a:r>
              <a:rPr lang="nl-BE" dirty="0" smtClean="0">
                <a:sym typeface="Wingdings 2"/>
              </a:rPr>
              <a:t>Verkeerslichten </a:t>
            </a:r>
          </a:p>
          <a:p>
            <a:pPr marL="285750" indent="-285750">
              <a:buFont typeface="Wingdings 2"/>
              <a:buChar char="C"/>
            </a:pPr>
            <a:r>
              <a:rPr lang="nl-BE" dirty="0" smtClean="0">
                <a:sym typeface="Wingdings 2"/>
              </a:rPr>
              <a:t>Bevelen van een agent </a:t>
            </a:r>
          </a:p>
          <a:p>
            <a:pPr marL="285750" indent="-285750">
              <a:buFont typeface="Wingdings 2"/>
              <a:buChar char="C"/>
            </a:pPr>
            <a:endParaRPr lang="nl-BE" dirty="0" smtClean="0">
              <a:sym typeface="Wingdings 2"/>
            </a:endParaRPr>
          </a:p>
          <a:p>
            <a:endParaRPr lang="en-US" dirty="0">
              <a:sym typeface="Wingdings 2"/>
            </a:endParaRPr>
          </a:p>
          <a:p>
            <a:r>
              <a:rPr lang="en-US" dirty="0" smtClean="0">
                <a:sym typeface="Wingdings 2"/>
              </a:rPr>
              <a:t> </a:t>
            </a:r>
          </a:p>
          <a:p>
            <a:endParaRPr lang="nl-BE" dirty="0">
              <a:sym typeface="Wingdings 2"/>
            </a:endParaRPr>
          </a:p>
          <a:p>
            <a:endParaRPr lang="en-US" dirty="0"/>
          </a:p>
        </p:txBody>
      </p:sp>
      <p:pic>
        <p:nvPicPr>
          <p:cNvPr id="25602" name="Picture 2" descr="Molkenboer, cartoons en illustraties: Cartoon: Haaientand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80976"/>
            <a:ext cx="3302374" cy="295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615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94"/>
    </mc:Choice>
    <mc:Fallback>
      <p:transition spd="slow" advTm="60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8" y="2348880"/>
            <a:ext cx="8580463" cy="277603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807"/>
    </mc:Choice>
    <mc:Fallback>
      <p:transition spd="slow" advTm="37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9" y="2132856"/>
            <a:ext cx="8664879" cy="3024336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0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08"/>
    </mc:Choice>
    <mc:Fallback>
      <p:transition spd="slow" advTm="31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8" y="1988840"/>
            <a:ext cx="8851749" cy="288995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8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72"/>
    </mc:Choice>
    <mc:Fallback>
      <p:transition spd="slow" advTm="30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" y="1916832"/>
            <a:ext cx="8865304" cy="291242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9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05"/>
    </mc:Choice>
    <mc:Fallback>
      <p:transition spd="slow" advTm="20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0" y="2276873"/>
            <a:ext cx="8559650" cy="280831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6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544"/>
    </mc:Choice>
    <mc:Fallback>
      <p:transition spd="slow" advTm="40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 smtClean="0"/>
              <a:t>Even oefenen...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5384" y="1628800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Je kan nog verder oefenen met het werkblad</a:t>
            </a:r>
          </a:p>
          <a:p>
            <a:endParaRPr lang="nl-BE" dirty="0"/>
          </a:p>
          <a:p>
            <a:pPr algn="ctr"/>
            <a:r>
              <a:rPr lang="nl-BE" b="1" dirty="0" smtClean="0"/>
              <a:t>Onderdelen van de rijbaan + voorrang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30" y="3178223"/>
            <a:ext cx="4821476" cy="3735017"/>
          </a:xfrm>
          <a:prstGeom prst="rect">
            <a:avLst/>
          </a:prstGeom>
        </p:spPr>
      </p:pic>
      <p:sp>
        <p:nvSpPr>
          <p:cNvPr id="5" name="Curved Right Arrow 4"/>
          <p:cNvSpPr/>
          <p:nvPr/>
        </p:nvSpPr>
        <p:spPr>
          <a:xfrm>
            <a:off x="827584" y="1760042"/>
            <a:ext cx="1152128" cy="1584176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0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91"/>
    </mc:Choice>
    <mc:Fallback>
      <p:transition spd="slow" advTm="18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91680" y="548680"/>
            <a:ext cx="5966666" cy="2423346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 smtClean="0"/>
              <a:t>En dan nu: </a:t>
            </a:r>
            <a:br>
              <a:rPr lang="nl-BE" dirty="0" smtClean="0"/>
            </a:b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OEFENEN MAAR ! </a:t>
            </a:r>
            <a:endParaRPr lang="en-US" dirty="0"/>
          </a:p>
        </p:txBody>
      </p:sp>
      <p:pic>
        <p:nvPicPr>
          <p:cNvPr id="30724" name="Picture 4" descr="Het Grote Voetgangersexamen |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3528392" cy="276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40"/>
    </mc:Choice>
    <mc:Fallback>
      <p:transition spd="slow" advTm="8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1488</TotalTime>
  <Words>41</Words>
  <Application>Microsoft Office PowerPoint</Application>
  <PresentationFormat>On-screen Show (4:3)</PresentationFormat>
  <Paragraphs>17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De voorrangsregels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Even oefenen...</vt:lpstr>
      <vt:lpstr>En dan nu:    OEFENEN MAAR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W.O.   VERKEER</dc:title>
  <dc:creator>Margot</dc:creator>
  <cp:lastModifiedBy>Margot</cp:lastModifiedBy>
  <cp:revision>33</cp:revision>
  <dcterms:created xsi:type="dcterms:W3CDTF">2020-05-05T12:24:17Z</dcterms:created>
  <dcterms:modified xsi:type="dcterms:W3CDTF">2020-05-06T13:12:33Z</dcterms:modified>
</cp:coreProperties>
</file>